
<file path=[Content_Types].xml><?xml version="1.0" encoding="utf-8"?>
<Types xmlns="http://schemas.openxmlformats.org/package/2006/content-types">
  <Override PartName="/ppt/notesSlides/notesSlide2.xml" ContentType="application/vnd.openxmlformats-officedocument.presentationml.notesSlide+xml"/>
  <Override PartName="/ppt/diagrams/drawing2.xml" ContentType="application/vnd.ms-office.drawingml.diagramDrawing+xml"/>
  <Override PartName="/customXml/itemProps1.xml" ContentType="application/vnd.openxmlformats-officedocument.customXmlProperties+xml"/>
  <Override PartName="/ppt/slides/slide4.xml" ContentType="application/vnd.openxmlformats-officedocument.presentationml.slide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notesSlides/notesSlide14.xml" ContentType="application/vnd.openxmlformats-officedocument.presentationml.notesSlide+xml"/>
  <Override PartName="/docProps/custom.xml" ContentType="application/vnd.openxmlformats-officedocument.custom-properties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notesSlides/notesSlide9.xml" ContentType="application/vnd.openxmlformats-officedocument.presentationml.notesSlide+xml"/>
  <Override PartName="/ppt/diagrams/colors8.xml" ContentType="application/vnd.openxmlformats-officedocument.drawingml.diagramColors+xml"/>
  <Override PartName="/ppt/notesSlides/notesSlide12.xml" ContentType="application/vnd.openxmlformats-officedocument.presentationml.notesSlide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notesSlides/notesSlide7.xml" ContentType="application/vnd.openxmlformats-officedocument.presentationml.notesSlide+xml"/>
  <Override PartName="/ppt/diagrams/colors6.xml" ContentType="application/vnd.openxmlformats-officedocument.drawingml.diagramColors+xml"/>
  <Override PartName="/ppt/notesSlides/notesSlide10.xml" ContentType="application/vnd.openxmlformats-officedocument.presentationml.notesSlide+xml"/>
  <Override PartName="/ppt/diagrams/drawing7.xml" ContentType="application/vnd.ms-office.drawingml.diagramDrawing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diagrams/colors4.xml" ContentType="application/vnd.openxmlformats-officedocument.drawingml.diagramColors+xml"/>
  <Override PartName="/ppt/diagrams/quickStyle7.xml" ContentType="application/vnd.openxmlformats-officedocument.drawingml.diagramStyle+xml"/>
  <Override PartName="/ppt/diagrams/drawing5.xml" ContentType="application/vnd.ms-office.drawingml.diagramDrawing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colors2.xml" ContentType="application/vnd.openxmlformats-officedocument.drawingml.diagramColors+xml"/>
  <Default Extension="bin" ContentType="application/vnd.openxmlformats-officedocument.oleObject"/>
  <Override PartName="/ppt/diagrams/quickStyle5.xml" ContentType="application/vnd.openxmlformats-officedocument.drawingml.diagramStyle+xml"/>
  <Override PartName="/ppt/diagrams/drawing3.xml" ContentType="application/vnd.ms-office.drawingml.diagramDrawing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quickStyle3.xml" ContentType="application/vnd.openxmlformats-officedocument.drawingml.diagramStyl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emf" ContentType="image/x-emf"/>
  <Override PartName="/ppt/diagrams/layout8.xml" ContentType="application/vnd.openxmlformats-officedocument.drawingml.diagram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Default Extension="vml" ContentType="application/vnd.openxmlformats-officedocument.vmlDrawing"/>
  <Override PartName="/ppt/diagrams/data5.xml" ContentType="application/vnd.openxmlformats-officedocument.drawingml.diagramData+xml"/>
  <Override PartName="/ppt/notesSlides/notesSlide8.xml" ContentType="application/vnd.openxmlformats-officedocument.presentationml.notesSlide+xml"/>
  <Default Extension="tiff" ContentType="image/tiff"/>
  <Override PartName="/ppt/diagrams/colors7.xml" ContentType="application/vnd.openxmlformats-officedocument.drawingml.diagramColors+xml"/>
  <Override PartName="/ppt/notesSlides/notesSlide11.xml" ContentType="application/vnd.openxmlformats-officedocument.presentationml.notesSlide+xml"/>
  <Override PartName="/ppt/diagrams/drawing8.xml" ContentType="application/vnd.ms-office.drawingml.diagramDrawing+xml"/>
  <Override PartName="/ppt/diagrams/data3.xml" ContentType="application/vnd.openxmlformats-officedocument.drawingml.diagramData+xml"/>
  <Override PartName="/ppt/notesSlides/notesSlide6.xml" ContentType="application/vnd.openxmlformats-officedocument.presentationml.notesSlide+xml"/>
  <Override PartName="/ppt/diagrams/colors5.xml" ContentType="application/vnd.openxmlformats-officedocument.drawingml.diagramColors+xml"/>
  <Override PartName="/ppt/diagrams/quickStyle8.xml" ContentType="application/vnd.openxmlformats-officedocument.drawingml.diagramStyle+xml"/>
  <Override PartName="/ppt/diagrams/drawing6.xml" ContentType="application/vnd.ms-office.drawingml.diagramDrawing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diagrams/data1.xml" ContentType="application/vnd.openxmlformats-officedocument.drawingml.diagramData+xml"/>
  <Override PartName="/ppt/notesSlides/notesSlide4.xml" ContentType="application/vnd.openxmlformats-officedocument.presentationml.notesSlide+xml"/>
  <Override PartName="/ppt/diagrams/colors3.xml" ContentType="application/vnd.openxmlformats-officedocument.drawingml.diagramColors+xml"/>
  <Override PartName="/ppt/diagrams/quickStyle6.xml" ContentType="application/vnd.openxmlformats-officedocument.drawingml.diagramStyle+xml"/>
  <Override PartName="/docProps/core.xml" ContentType="application/vnd.openxmlformats-package.core-properties+xml"/>
  <Override PartName="/ppt/diagrams/drawing4.xml" ContentType="application/vnd.ms-office.drawingml.diagramDrawing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theme/theme3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bookmarkIdSeed="6">
  <p:sldMasterIdLst>
    <p:sldMasterId id="2147483650" r:id="rId2"/>
  </p:sldMasterIdLst>
  <p:notesMasterIdLst>
    <p:notesMasterId r:id="rId20"/>
  </p:notesMasterIdLst>
  <p:handoutMasterIdLst>
    <p:handoutMasterId r:id="rId21"/>
  </p:handoutMasterIdLst>
  <p:sldIdLst>
    <p:sldId id="278" r:id="rId3"/>
    <p:sldId id="405" r:id="rId4"/>
    <p:sldId id="345" r:id="rId5"/>
    <p:sldId id="402" r:id="rId6"/>
    <p:sldId id="406" r:id="rId7"/>
    <p:sldId id="407" r:id="rId8"/>
    <p:sldId id="408" r:id="rId9"/>
    <p:sldId id="409" r:id="rId10"/>
    <p:sldId id="410" r:id="rId11"/>
    <p:sldId id="411" r:id="rId12"/>
    <p:sldId id="412" r:id="rId13"/>
    <p:sldId id="414" r:id="rId14"/>
    <p:sldId id="413" r:id="rId15"/>
    <p:sldId id="395" r:id="rId16"/>
    <p:sldId id="394" r:id="rId17"/>
    <p:sldId id="415" r:id="rId18"/>
    <p:sldId id="302" r:id="rId19"/>
  </p:sldIdLst>
  <p:sldSz cx="12192000" cy="6858000"/>
  <p:notesSz cx="6888163" cy="10020300"/>
  <p:custDataLst>
    <p:tags r:id="rId22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3156">
          <p15:clr>
            <a:srgbClr val="A4A3A4"/>
          </p15:clr>
        </p15:guide>
        <p15:guide id="2" pos="216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FF00"/>
    <a:srgbClr val="0000FF"/>
    <a:srgbClr val="0033CC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浅色样式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BC89EF96-8CEA-46FF-86C4-4CE0E7609802}" styleName="浅色样式 3 - 强调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E8B1032C-EA38-4F05-BA0D-38AFFFC7BED3}" styleName="浅色样式 3 - 强调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000" autoAdjust="0"/>
    <p:restoredTop sz="63105" autoAdjust="0"/>
  </p:normalViewPr>
  <p:slideViewPr>
    <p:cSldViewPr snapToGrid="0">
      <p:cViewPr varScale="1">
        <p:scale>
          <a:sx n="114" d="100"/>
          <a:sy n="114" d="100"/>
        </p:scale>
        <p:origin x="-474" y="-9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>
        <p:scale>
          <a:sx n="84" d="100"/>
          <a:sy n="84" d="100"/>
        </p:scale>
        <p:origin x="1980" y="-2352"/>
      </p:cViewPr>
      <p:guideLst>
        <p:guide orient="horz" pos="3156"/>
        <p:guide pos="2169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ableStyles" Target="tableStyles.xml"/><Relationship Id="rId3" Type="http://schemas.openxmlformats.org/officeDocument/2006/relationships/slide" Target="slides/slide1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gs" Target="tags/tag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1#2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A550052-25F1-492F-9083-1345B37691DB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CN" altLang="en-US"/>
        </a:p>
      </dgm:t>
    </dgm:pt>
    <dgm:pt modelId="{7CBF4A1A-6B3C-4019-BA28-A74B299D64B2}">
      <dgm:prSet phldrT="[文本]" custT="1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en-US" altLang="zh-CN" sz="6000" dirty="0" smtClean="0"/>
            <a:t>1.</a:t>
          </a:r>
          <a:r>
            <a:rPr lang="zh-CN" altLang="en-US" sz="3600" dirty="0" smtClean="0"/>
            <a:t>用数字示波器观测</a:t>
          </a:r>
          <a:r>
            <a:rPr lang="en-US" altLang="zh-CN" sz="3600" dirty="0" smtClean="0"/>
            <a:t>RC</a:t>
          </a:r>
          <a:r>
            <a:rPr lang="zh-CN" altLang="en-US" sz="3600" dirty="0" smtClean="0"/>
            <a:t>串联暂态曲线</a:t>
          </a:r>
          <a:endParaRPr lang="zh-CN" altLang="en-US" sz="3600" dirty="0"/>
        </a:p>
      </dgm:t>
    </dgm:pt>
    <dgm:pt modelId="{9FD3334F-B8B6-49B3-8811-B325C02EA80D}" type="parTrans" cxnId="{126BEDC6-241B-4A4C-BBCA-8FA28B1F0715}">
      <dgm:prSet/>
      <dgm:spPr/>
      <dgm:t>
        <a:bodyPr/>
        <a:lstStyle/>
        <a:p>
          <a:endParaRPr lang="zh-CN" altLang="en-US"/>
        </a:p>
      </dgm:t>
    </dgm:pt>
    <dgm:pt modelId="{B1A7D3D4-81B5-40E6-8FC8-B474BCCD1106}" type="sibTrans" cxnId="{126BEDC6-241B-4A4C-BBCA-8FA28B1F0715}">
      <dgm:prSet/>
      <dgm:spPr/>
      <dgm:t>
        <a:bodyPr/>
        <a:lstStyle/>
        <a:p>
          <a:endParaRPr lang="zh-CN" altLang="en-US"/>
        </a:p>
      </dgm:t>
    </dgm:pt>
    <dgm:pt modelId="{3F018B3C-25EE-4745-9C87-9A8FEFC32049}">
      <dgm:prSet phldrT="[文本]" custT="1"/>
      <dgm:spPr/>
      <dgm:t>
        <a:bodyPr/>
        <a:lstStyle/>
        <a:p>
          <a:r>
            <a:rPr lang="zh-CN" altLang="en-US" sz="2800" dirty="0" smtClean="0"/>
            <a:t>理解</a:t>
          </a:r>
          <a:r>
            <a:rPr lang="en-US" altLang="zh-CN" sz="2800" dirty="0" smtClean="0"/>
            <a:t>RC</a:t>
          </a:r>
          <a:r>
            <a:rPr lang="zh-CN" altLang="en-US" sz="2800" dirty="0" smtClean="0"/>
            <a:t>串联暂态曲线产生的机理</a:t>
          </a:r>
          <a:endParaRPr lang="zh-CN" altLang="en-US" sz="2800" dirty="0"/>
        </a:p>
      </dgm:t>
    </dgm:pt>
    <dgm:pt modelId="{9C9CD656-A859-4AA5-99CF-44F92DF126DF}" type="parTrans" cxnId="{CB12E81C-0F22-4059-ABE2-73C696305065}">
      <dgm:prSet/>
      <dgm:spPr/>
      <dgm:t>
        <a:bodyPr/>
        <a:lstStyle/>
        <a:p>
          <a:endParaRPr lang="zh-CN" altLang="en-US"/>
        </a:p>
      </dgm:t>
    </dgm:pt>
    <dgm:pt modelId="{A346F73F-A498-4E7E-8A4A-96B57992C64B}" type="sibTrans" cxnId="{CB12E81C-0F22-4059-ABE2-73C696305065}">
      <dgm:prSet/>
      <dgm:spPr/>
      <dgm:t>
        <a:bodyPr/>
        <a:lstStyle/>
        <a:p>
          <a:endParaRPr lang="zh-CN" altLang="en-US"/>
        </a:p>
      </dgm:t>
    </dgm:pt>
    <dgm:pt modelId="{1340AEB9-7DC8-4605-BC8B-4B475A3775AC}">
      <dgm:prSet phldrT="[文本]" custT="1"/>
      <dgm:spPr>
        <a:solidFill>
          <a:schemeClr val="accent6"/>
        </a:solidFill>
      </dgm:spPr>
      <dgm:t>
        <a:bodyPr/>
        <a:lstStyle/>
        <a:p>
          <a:r>
            <a:rPr lang="en-US" altLang="zh-CN" sz="6000" dirty="0" smtClean="0"/>
            <a:t>2.</a:t>
          </a:r>
          <a:r>
            <a:rPr lang="zh-CN" altLang="en-US" sz="3600" dirty="0" smtClean="0"/>
            <a:t>使用并掌握示波器的测量和光标功能</a:t>
          </a:r>
          <a:endParaRPr lang="zh-CN" altLang="en-US" sz="3600" dirty="0"/>
        </a:p>
      </dgm:t>
    </dgm:pt>
    <dgm:pt modelId="{F04C26DF-BC3F-4C64-B1DA-8F10FC46CFA9}" type="parTrans" cxnId="{406FE47B-42C9-46FF-B731-6A4A1A5E96D8}">
      <dgm:prSet/>
      <dgm:spPr/>
      <dgm:t>
        <a:bodyPr/>
        <a:lstStyle/>
        <a:p>
          <a:endParaRPr lang="zh-CN" altLang="en-US"/>
        </a:p>
      </dgm:t>
    </dgm:pt>
    <dgm:pt modelId="{CFFF9A25-F122-440E-9EE9-9B72E2381C9C}" type="sibTrans" cxnId="{406FE47B-42C9-46FF-B731-6A4A1A5E96D8}">
      <dgm:prSet/>
      <dgm:spPr/>
      <dgm:t>
        <a:bodyPr/>
        <a:lstStyle/>
        <a:p>
          <a:endParaRPr lang="zh-CN" altLang="en-US"/>
        </a:p>
      </dgm:t>
    </dgm:pt>
    <dgm:pt modelId="{DF263400-D4D3-44C8-B6B6-680ADFCC2015}">
      <dgm:prSet phldrT="[文本]" custT="1"/>
      <dgm:spPr/>
      <dgm:t>
        <a:bodyPr/>
        <a:lstStyle/>
        <a:p>
          <a:r>
            <a:rPr lang="zh-CN" altLang="en-US" sz="2800" dirty="0" smtClean="0"/>
            <a:t>包括信号源的测量和时间常数的测量</a:t>
          </a:r>
          <a:endParaRPr lang="zh-CN" altLang="en-US" sz="2800" dirty="0"/>
        </a:p>
      </dgm:t>
    </dgm:pt>
    <dgm:pt modelId="{C6C9D9CA-50E1-441E-825F-093786E676A3}" type="parTrans" cxnId="{177C1BE7-989F-4A93-9DB3-CA36D71DA756}">
      <dgm:prSet/>
      <dgm:spPr/>
      <dgm:t>
        <a:bodyPr/>
        <a:lstStyle/>
        <a:p>
          <a:endParaRPr lang="zh-CN" altLang="en-US"/>
        </a:p>
      </dgm:t>
    </dgm:pt>
    <dgm:pt modelId="{806779B9-B678-463C-B90E-BEEBC2BF88D5}" type="sibTrans" cxnId="{177C1BE7-989F-4A93-9DB3-CA36D71DA756}">
      <dgm:prSet/>
      <dgm:spPr/>
      <dgm:t>
        <a:bodyPr/>
        <a:lstStyle/>
        <a:p>
          <a:endParaRPr lang="zh-CN" altLang="en-US"/>
        </a:p>
      </dgm:t>
    </dgm:pt>
    <dgm:pt modelId="{0F94830B-566A-43F8-8AEC-092CB3433D8E}" type="pres">
      <dgm:prSet presAssocID="{DA550052-25F1-492F-9083-1345B37691DB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zh-CN" altLang="en-US"/>
        </a:p>
      </dgm:t>
    </dgm:pt>
    <dgm:pt modelId="{ADF8D3AA-1C4C-4D8F-87A0-3486C8554D4B}" type="pres">
      <dgm:prSet presAssocID="{7CBF4A1A-6B3C-4019-BA28-A74B299D64B2}" presName="parentText" presStyleLbl="node1" presStyleIdx="0" presStyleCnt="2" custLinFactNeighborX="-1228" custLinFactNeighborY="-2035">
        <dgm:presLayoutVars>
          <dgm:chMax val="0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3759C97D-6605-4FBD-91FD-DBBC6B9DA93B}" type="pres">
      <dgm:prSet presAssocID="{7CBF4A1A-6B3C-4019-BA28-A74B299D64B2}" presName="child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B6009025-D012-4BD4-A7F5-A6F4E698C813}" type="pres">
      <dgm:prSet presAssocID="{1340AEB9-7DC8-4605-BC8B-4B475A3775AC}" presName="parentText" presStyleLbl="node1" presStyleIdx="1" presStyleCnt="2" custLinFactNeighborX="-2978" custLinFactNeighborY="-2498">
        <dgm:presLayoutVars>
          <dgm:chMax val="0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6B0E55E1-EEAF-428F-A0AE-924B0DA57939}" type="pres">
      <dgm:prSet presAssocID="{1340AEB9-7DC8-4605-BC8B-4B475A3775AC}" presName="child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</dgm:ptLst>
  <dgm:cxnLst>
    <dgm:cxn modelId="{177C1BE7-989F-4A93-9DB3-CA36D71DA756}" srcId="{1340AEB9-7DC8-4605-BC8B-4B475A3775AC}" destId="{DF263400-D4D3-44C8-B6B6-680ADFCC2015}" srcOrd="0" destOrd="0" parTransId="{C6C9D9CA-50E1-441E-825F-093786E676A3}" sibTransId="{806779B9-B678-463C-B90E-BEEBC2BF88D5}"/>
    <dgm:cxn modelId="{5E1FB8CB-BCED-437D-88A1-F19FC5FDBC20}" type="presOf" srcId="{DF263400-D4D3-44C8-B6B6-680ADFCC2015}" destId="{6B0E55E1-EEAF-428F-A0AE-924B0DA57939}" srcOrd="0" destOrd="0" presId="urn:microsoft.com/office/officeart/2005/8/layout/vList2"/>
    <dgm:cxn modelId="{DAB27048-6382-4BC2-9164-3C51A6442E64}" type="presOf" srcId="{1340AEB9-7DC8-4605-BC8B-4B475A3775AC}" destId="{B6009025-D012-4BD4-A7F5-A6F4E698C813}" srcOrd="0" destOrd="0" presId="urn:microsoft.com/office/officeart/2005/8/layout/vList2"/>
    <dgm:cxn modelId="{E0E1C682-CBBA-485A-B6EA-E2FE5EDAFB16}" type="presOf" srcId="{3F018B3C-25EE-4745-9C87-9A8FEFC32049}" destId="{3759C97D-6605-4FBD-91FD-DBBC6B9DA93B}" srcOrd="0" destOrd="0" presId="urn:microsoft.com/office/officeart/2005/8/layout/vList2"/>
    <dgm:cxn modelId="{126BEDC6-241B-4A4C-BBCA-8FA28B1F0715}" srcId="{DA550052-25F1-492F-9083-1345B37691DB}" destId="{7CBF4A1A-6B3C-4019-BA28-A74B299D64B2}" srcOrd="0" destOrd="0" parTransId="{9FD3334F-B8B6-49B3-8811-B325C02EA80D}" sibTransId="{B1A7D3D4-81B5-40E6-8FC8-B474BCCD1106}"/>
    <dgm:cxn modelId="{406FE47B-42C9-46FF-B731-6A4A1A5E96D8}" srcId="{DA550052-25F1-492F-9083-1345B37691DB}" destId="{1340AEB9-7DC8-4605-BC8B-4B475A3775AC}" srcOrd="1" destOrd="0" parTransId="{F04C26DF-BC3F-4C64-B1DA-8F10FC46CFA9}" sibTransId="{CFFF9A25-F122-440E-9EE9-9B72E2381C9C}"/>
    <dgm:cxn modelId="{569917FB-A3A3-4B0C-9DB5-B8B0D56EBF03}" type="presOf" srcId="{DA550052-25F1-492F-9083-1345B37691DB}" destId="{0F94830B-566A-43F8-8AEC-092CB3433D8E}" srcOrd="0" destOrd="0" presId="urn:microsoft.com/office/officeart/2005/8/layout/vList2"/>
    <dgm:cxn modelId="{CB12E81C-0F22-4059-ABE2-73C696305065}" srcId="{7CBF4A1A-6B3C-4019-BA28-A74B299D64B2}" destId="{3F018B3C-25EE-4745-9C87-9A8FEFC32049}" srcOrd="0" destOrd="0" parTransId="{9C9CD656-A859-4AA5-99CF-44F92DF126DF}" sibTransId="{A346F73F-A498-4E7E-8A4A-96B57992C64B}"/>
    <dgm:cxn modelId="{6E9DA7AD-81A5-4FDE-8F0F-EFFE88A37C67}" type="presOf" srcId="{7CBF4A1A-6B3C-4019-BA28-A74B299D64B2}" destId="{ADF8D3AA-1C4C-4D8F-87A0-3486C8554D4B}" srcOrd="0" destOrd="0" presId="urn:microsoft.com/office/officeart/2005/8/layout/vList2"/>
    <dgm:cxn modelId="{4700AE4E-0405-440E-AF6B-6E7E817FE7F4}" type="presParOf" srcId="{0F94830B-566A-43F8-8AEC-092CB3433D8E}" destId="{ADF8D3AA-1C4C-4D8F-87A0-3486C8554D4B}" srcOrd="0" destOrd="0" presId="urn:microsoft.com/office/officeart/2005/8/layout/vList2"/>
    <dgm:cxn modelId="{93233E17-403A-4D94-A01F-471874F07CAF}" type="presParOf" srcId="{0F94830B-566A-43F8-8AEC-092CB3433D8E}" destId="{3759C97D-6605-4FBD-91FD-DBBC6B9DA93B}" srcOrd="1" destOrd="0" presId="urn:microsoft.com/office/officeart/2005/8/layout/vList2"/>
    <dgm:cxn modelId="{7C70BF3F-04EB-43C5-A049-37516190EA7E}" type="presParOf" srcId="{0F94830B-566A-43F8-8AEC-092CB3433D8E}" destId="{B6009025-D012-4BD4-A7F5-A6F4E698C813}" srcOrd="2" destOrd="0" presId="urn:microsoft.com/office/officeart/2005/8/layout/vList2"/>
    <dgm:cxn modelId="{F7659A16-F76B-40C9-BEF8-975984BA4215}" type="presParOf" srcId="{0F94830B-566A-43F8-8AEC-092CB3433D8E}" destId="{6B0E55E1-EEAF-428F-A0AE-924B0DA57939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7F4F4B9-FD3A-406F-9ADF-A5642A679558}" type="doc">
      <dgm:prSet loTypeId="urn:microsoft.com/office/officeart/2005/8/layout/chevron1" loCatId="process" qsTypeId="urn:microsoft.com/office/officeart/2005/8/quickstyle/simple1" qsCatId="simple" csTypeId="urn:microsoft.com/office/officeart/2005/8/colors/colorful1#1" csCatId="colorful" phldr="1"/>
      <dgm:spPr/>
    </dgm:pt>
    <dgm:pt modelId="{D9D3EDC9-BCBC-483D-8286-A6F59EBA5868}">
      <dgm:prSet phldrT="[文本]"/>
      <dgm:spPr/>
      <dgm:t>
        <a:bodyPr/>
        <a:lstStyle/>
        <a:p>
          <a:r>
            <a:rPr lang="zh-CN" altLang="en-US" dirty="0" smtClean="0"/>
            <a:t>等效</a:t>
          </a:r>
          <a:endParaRPr lang="zh-CN" altLang="en-US" dirty="0"/>
        </a:p>
      </dgm:t>
    </dgm:pt>
    <dgm:pt modelId="{50BCFBC7-C4F0-4647-AC9F-29520672650E}" type="parTrans" cxnId="{A7EA7720-B0DC-4527-99FE-86CA336AF9B6}">
      <dgm:prSet/>
      <dgm:spPr/>
      <dgm:t>
        <a:bodyPr/>
        <a:lstStyle/>
        <a:p>
          <a:endParaRPr lang="zh-CN" altLang="en-US"/>
        </a:p>
      </dgm:t>
    </dgm:pt>
    <dgm:pt modelId="{36BBA01C-4674-43E4-A6E5-92651B5AF4FD}" type="sibTrans" cxnId="{A7EA7720-B0DC-4527-99FE-86CA336AF9B6}">
      <dgm:prSet/>
      <dgm:spPr/>
      <dgm:t>
        <a:bodyPr/>
        <a:lstStyle/>
        <a:p>
          <a:endParaRPr lang="zh-CN" altLang="en-US"/>
        </a:p>
      </dgm:t>
    </dgm:pt>
    <dgm:pt modelId="{CBE3F8BD-3AE8-4417-9BF8-9AD3755CC0E8}">
      <dgm:prSet phldrT="[文本]"/>
      <dgm:spPr>
        <a:solidFill>
          <a:schemeClr val="accent4"/>
        </a:solidFill>
      </dgm:spPr>
      <dgm:t>
        <a:bodyPr/>
        <a:lstStyle/>
        <a:p>
          <a:r>
            <a:rPr lang="zh-CN" altLang="en-US" dirty="0" smtClean="0"/>
            <a:t>电路图</a:t>
          </a:r>
          <a:endParaRPr lang="zh-CN" altLang="en-US" dirty="0"/>
        </a:p>
      </dgm:t>
    </dgm:pt>
    <dgm:pt modelId="{32621A80-B866-4F97-820C-28F1D33BA9B9}" type="parTrans" cxnId="{C7605889-B451-4AD9-8269-CA928C6142FD}">
      <dgm:prSet/>
      <dgm:spPr/>
      <dgm:t>
        <a:bodyPr/>
        <a:lstStyle/>
        <a:p>
          <a:endParaRPr lang="zh-CN" altLang="en-US"/>
        </a:p>
      </dgm:t>
    </dgm:pt>
    <dgm:pt modelId="{C24F9D52-9E3B-46A0-A013-ECC8CAE5D831}" type="sibTrans" cxnId="{C7605889-B451-4AD9-8269-CA928C6142FD}">
      <dgm:prSet/>
      <dgm:spPr/>
      <dgm:t>
        <a:bodyPr/>
        <a:lstStyle/>
        <a:p>
          <a:endParaRPr lang="zh-CN" altLang="en-US"/>
        </a:p>
      </dgm:t>
    </dgm:pt>
    <dgm:pt modelId="{5F1FFAD1-C043-4AE0-9866-FEEBC31E88FE}" type="pres">
      <dgm:prSet presAssocID="{17F4F4B9-FD3A-406F-9ADF-A5642A679558}" presName="Name0" presStyleCnt="0">
        <dgm:presLayoutVars>
          <dgm:dir/>
          <dgm:animLvl val="lvl"/>
          <dgm:resizeHandles val="exact"/>
        </dgm:presLayoutVars>
      </dgm:prSet>
      <dgm:spPr/>
    </dgm:pt>
    <dgm:pt modelId="{7828DEBF-FF7F-40BD-A938-1115C7603442}" type="pres">
      <dgm:prSet presAssocID="{D9D3EDC9-BCBC-483D-8286-A6F59EBA5868}" presName="parTxOnly" presStyleLbl="node1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65EA9201-E0F4-471D-BEEF-4956E3AC9C0D}" type="pres">
      <dgm:prSet presAssocID="{36BBA01C-4674-43E4-A6E5-92651B5AF4FD}" presName="parTxOnlySpace" presStyleCnt="0"/>
      <dgm:spPr/>
    </dgm:pt>
    <dgm:pt modelId="{012D9294-8B83-4709-8FFF-2037A05387A2}" type="pres">
      <dgm:prSet presAssocID="{CBE3F8BD-3AE8-4417-9BF8-9AD3755CC0E8}" presName="parTxOnly" presStyleLbl="node1" presStyleIdx="1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</dgm:ptLst>
  <dgm:cxnLst>
    <dgm:cxn modelId="{8422C69D-E669-40A7-ADC6-6662EE455C06}" type="presOf" srcId="{D9D3EDC9-BCBC-483D-8286-A6F59EBA5868}" destId="{7828DEBF-FF7F-40BD-A938-1115C7603442}" srcOrd="0" destOrd="0" presId="urn:microsoft.com/office/officeart/2005/8/layout/chevron1"/>
    <dgm:cxn modelId="{A7EA7720-B0DC-4527-99FE-86CA336AF9B6}" srcId="{17F4F4B9-FD3A-406F-9ADF-A5642A679558}" destId="{D9D3EDC9-BCBC-483D-8286-A6F59EBA5868}" srcOrd="0" destOrd="0" parTransId="{50BCFBC7-C4F0-4647-AC9F-29520672650E}" sibTransId="{36BBA01C-4674-43E4-A6E5-92651B5AF4FD}"/>
    <dgm:cxn modelId="{785398BB-AFDE-4038-819B-F0221AEA4B2E}" type="presOf" srcId="{17F4F4B9-FD3A-406F-9ADF-A5642A679558}" destId="{5F1FFAD1-C043-4AE0-9866-FEEBC31E88FE}" srcOrd="0" destOrd="0" presId="urn:microsoft.com/office/officeart/2005/8/layout/chevron1"/>
    <dgm:cxn modelId="{C7605889-B451-4AD9-8269-CA928C6142FD}" srcId="{17F4F4B9-FD3A-406F-9ADF-A5642A679558}" destId="{CBE3F8BD-3AE8-4417-9BF8-9AD3755CC0E8}" srcOrd="1" destOrd="0" parTransId="{32621A80-B866-4F97-820C-28F1D33BA9B9}" sibTransId="{C24F9D52-9E3B-46A0-A013-ECC8CAE5D831}"/>
    <dgm:cxn modelId="{A4CD7442-B843-46A4-84A2-0AE0D3A9C0EC}" type="presOf" srcId="{CBE3F8BD-3AE8-4417-9BF8-9AD3755CC0E8}" destId="{012D9294-8B83-4709-8FFF-2037A05387A2}" srcOrd="0" destOrd="0" presId="urn:microsoft.com/office/officeart/2005/8/layout/chevron1"/>
    <dgm:cxn modelId="{6B332CBE-06B0-46F5-AC70-2322A09083F5}" type="presParOf" srcId="{5F1FFAD1-C043-4AE0-9866-FEEBC31E88FE}" destId="{7828DEBF-FF7F-40BD-A938-1115C7603442}" srcOrd="0" destOrd="0" presId="urn:microsoft.com/office/officeart/2005/8/layout/chevron1"/>
    <dgm:cxn modelId="{E5499B91-66F5-4AC4-AC7B-36E6DFC7D489}" type="presParOf" srcId="{5F1FFAD1-C043-4AE0-9866-FEEBC31E88FE}" destId="{65EA9201-E0F4-471D-BEEF-4956E3AC9C0D}" srcOrd="1" destOrd="0" presId="urn:microsoft.com/office/officeart/2005/8/layout/chevron1"/>
    <dgm:cxn modelId="{A7DFC265-52ED-4F52-8793-6D6B22FBEBDF}" type="presParOf" srcId="{5F1FFAD1-C043-4AE0-9866-FEEBC31E88FE}" destId="{012D9294-8B83-4709-8FFF-2037A05387A2}" srcOrd="2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xmlns="" relId="rId9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052E9F6-5C5E-486F-81DE-B87136EB2C47}" type="doc">
      <dgm:prSet loTypeId="urn:diagrams.loki3.com/BracketList+Icon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CN" altLang="en-US"/>
        </a:p>
      </dgm:t>
    </dgm:pt>
    <dgm:pt modelId="{CDAF1EFF-E31C-467D-9B40-95D62EE7C3B1}">
      <dgm:prSet phldrT="[文本]" custT="1"/>
      <dgm:spPr/>
      <dgm:t>
        <a:bodyPr/>
        <a:lstStyle/>
        <a:p>
          <a:r>
            <a:rPr lang="zh-CN" altLang="en-US" sz="2400" dirty="0" smtClean="0">
              <a:solidFill>
                <a:schemeClr val="bg2">
                  <a:lumMod val="25000"/>
                </a:schemeClr>
              </a:solidFill>
            </a:rPr>
            <a:t>开关</a:t>
          </a:r>
          <a:r>
            <a:rPr lang="en-US" altLang="zh-CN" sz="2400" dirty="0" smtClean="0">
              <a:solidFill>
                <a:schemeClr val="bg2">
                  <a:lumMod val="25000"/>
                </a:schemeClr>
              </a:solidFill>
            </a:rPr>
            <a:t>1</a:t>
          </a:r>
          <a:r>
            <a:rPr lang="zh-CN" altLang="en-US" sz="2400" dirty="0" smtClean="0">
              <a:solidFill>
                <a:schemeClr val="bg2">
                  <a:lumMod val="25000"/>
                </a:schemeClr>
              </a:solidFill>
            </a:rPr>
            <a:t>号位</a:t>
          </a:r>
          <a:endParaRPr lang="zh-CN" altLang="en-US" sz="2400" dirty="0">
            <a:solidFill>
              <a:schemeClr val="bg2">
                <a:lumMod val="25000"/>
              </a:schemeClr>
            </a:solidFill>
          </a:endParaRPr>
        </a:p>
      </dgm:t>
    </dgm:pt>
    <dgm:pt modelId="{1F32D5A2-DBBA-4C28-ABA9-1FD6A939D579}" type="parTrans" cxnId="{72412B5A-57EF-457D-B93C-5FC640478774}">
      <dgm:prSet/>
      <dgm:spPr/>
      <dgm:t>
        <a:bodyPr/>
        <a:lstStyle/>
        <a:p>
          <a:endParaRPr lang="zh-CN" altLang="en-US"/>
        </a:p>
      </dgm:t>
    </dgm:pt>
    <dgm:pt modelId="{2472A8C6-C7A8-402A-AA14-97CF15B25FB8}" type="sibTrans" cxnId="{72412B5A-57EF-457D-B93C-5FC640478774}">
      <dgm:prSet/>
      <dgm:spPr/>
      <dgm:t>
        <a:bodyPr/>
        <a:lstStyle/>
        <a:p>
          <a:endParaRPr lang="zh-CN" altLang="en-US"/>
        </a:p>
      </dgm:t>
    </dgm:pt>
    <dgm:pt modelId="{8C199F4E-D29E-4478-AE18-0B3F98D4BE35}">
      <dgm:prSet phldrT="[文本]"/>
      <dgm:spPr>
        <a:solidFill>
          <a:schemeClr val="bg2">
            <a:lumMod val="75000"/>
          </a:schemeClr>
        </a:solidFill>
      </dgm:spPr>
      <dgm:t>
        <a:bodyPr/>
        <a:lstStyle/>
        <a:p>
          <a:endParaRPr lang="zh-CN" altLang="en-US" dirty="0">
            <a:solidFill>
              <a:schemeClr val="bg2">
                <a:lumMod val="25000"/>
              </a:schemeClr>
            </a:solidFill>
          </a:endParaRPr>
        </a:p>
      </dgm:t>
    </dgm:pt>
    <dgm:pt modelId="{A8E6233D-F282-4B1A-A1A2-281F0AA463F9}" type="parTrans" cxnId="{F5E2EAB4-AA56-4824-8708-37BFB2DC3089}">
      <dgm:prSet/>
      <dgm:spPr/>
      <dgm:t>
        <a:bodyPr/>
        <a:lstStyle/>
        <a:p>
          <a:endParaRPr lang="zh-CN" altLang="en-US"/>
        </a:p>
      </dgm:t>
    </dgm:pt>
    <dgm:pt modelId="{824901AB-A352-46A7-BF21-69C66AD28C9B}" type="sibTrans" cxnId="{F5E2EAB4-AA56-4824-8708-37BFB2DC3089}">
      <dgm:prSet/>
      <dgm:spPr/>
      <dgm:t>
        <a:bodyPr/>
        <a:lstStyle/>
        <a:p>
          <a:endParaRPr lang="zh-CN" altLang="en-US"/>
        </a:p>
      </dgm:t>
    </dgm:pt>
    <dgm:pt modelId="{0C5DF995-62F6-432F-8868-222FC38F69F2}">
      <dgm:prSet phldrT="[文本]" custT="1"/>
      <dgm:spPr/>
      <dgm:t>
        <a:bodyPr/>
        <a:lstStyle/>
        <a:p>
          <a:r>
            <a:rPr lang="zh-CN" altLang="en-US" sz="2400" dirty="0" smtClean="0">
              <a:solidFill>
                <a:schemeClr val="accent2"/>
              </a:solidFill>
            </a:rPr>
            <a:t>开关</a:t>
          </a:r>
          <a:r>
            <a:rPr lang="en-US" altLang="zh-CN" sz="2400" dirty="0" smtClean="0">
              <a:solidFill>
                <a:schemeClr val="accent2"/>
              </a:solidFill>
            </a:rPr>
            <a:t>2</a:t>
          </a:r>
          <a:r>
            <a:rPr lang="zh-CN" altLang="en-US" sz="2400" dirty="0" smtClean="0">
              <a:solidFill>
                <a:schemeClr val="accent2"/>
              </a:solidFill>
            </a:rPr>
            <a:t>号位</a:t>
          </a:r>
          <a:endParaRPr lang="zh-CN" altLang="en-US" sz="2400" dirty="0">
            <a:solidFill>
              <a:schemeClr val="accent2"/>
            </a:solidFill>
          </a:endParaRPr>
        </a:p>
      </dgm:t>
    </dgm:pt>
    <dgm:pt modelId="{EEA81DAD-EF7D-448A-9FAC-584A4F416FF0}" type="parTrans" cxnId="{7F0DE177-C736-495E-8B78-EF613C7AF251}">
      <dgm:prSet/>
      <dgm:spPr/>
      <dgm:t>
        <a:bodyPr/>
        <a:lstStyle/>
        <a:p>
          <a:endParaRPr lang="zh-CN" altLang="en-US"/>
        </a:p>
      </dgm:t>
    </dgm:pt>
    <dgm:pt modelId="{D1FC43A8-E274-4AD1-BF6F-6CF0DD1A3E13}" type="sibTrans" cxnId="{7F0DE177-C736-495E-8B78-EF613C7AF251}">
      <dgm:prSet/>
      <dgm:spPr/>
      <dgm:t>
        <a:bodyPr/>
        <a:lstStyle/>
        <a:p>
          <a:endParaRPr lang="zh-CN" altLang="en-US"/>
        </a:p>
      </dgm:t>
    </dgm:pt>
    <dgm:pt modelId="{EF7890C1-1865-4F79-A698-8A1B73F22FE5}">
      <dgm:prSet phldrT="[文本]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endParaRPr lang="zh-CN" altLang="en-US" dirty="0"/>
        </a:p>
      </dgm:t>
    </dgm:pt>
    <dgm:pt modelId="{89DB80F3-33C7-414F-B248-3158F30AB9C8}" type="parTrans" cxnId="{01417CD4-0512-4257-976D-F8EF66CBF8EE}">
      <dgm:prSet/>
      <dgm:spPr/>
      <dgm:t>
        <a:bodyPr/>
        <a:lstStyle/>
        <a:p>
          <a:endParaRPr lang="zh-CN" altLang="en-US"/>
        </a:p>
      </dgm:t>
    </dgm:pt>
    <dgm:pt modelId="{EEBF5C6E-7113-4995-B8C8-90088E5D80E7}" type="sibTrans" cxnId="{01417CD4-0512-4257-976D-F8EF66CBF8EE}">
      <dgm:prSet/>
      <dgm:spPr/>
      <dgm:t>
        <a:bodyPr/>
        <a:lstStyle/>
        <a:p>
          <a:endParaRPr lang="zh-CN" altLang="en-US"/>
        </a:p>
      </dgm:t>
    </dgm:pt>
    <dgm:pt modelId="{2674BF14-05B0-4ABC-98E5-D037779C20B3}" type="pres">
      <dgm:prSet presAssocID="{A052E9F6-5C5E-486F-81DE-B87136EB2C47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zh-CN" altLang="en-US"/>
        </a:p>
      </dgm:t>
    </dgm:pt>
    <dgm:pt modelId="{214481BC-660D-4F9E-8914-3FAD26B8C91D}" type="pres">
      <dgm:prSet presAssocID="{CDAF1EFF-E31C-467D-9B40-95D62EE7C3B1}" presName="linNode" presStyleCnt="0"/>
      <dgm:spPr/>
    </dgm:pt>
    <dgm:pt modelId="{FB6F1259-91B7-4DF7-9B9A-B09C5DBA8B8C}" type="pres">
      <dgm:prSet presAssocID="{CDAF1EFF-E31C-467D-9B40-95D62EE7C3B1}" presName="parTx" presStyleLbl="revTx" presStyleIdx="0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84F86E77-F15D-4016-9053-1D92780AB562}" type="pres">
      <dgm:prSet presAssocID="{CDAF1EFF-E31C-467D-9B40-95D62EE7C3B1}" presName="bracket" presStyleLbl="parChTrans1D1" presStyleIdx="0" presStyleCnt="2"/>
      <dgm:spPr/>
    </dgm:pt>
    <dgm:pt modelId="{0E11280E-3012-4B4D-B15B-2BD8FD9D3B1C}" type="pres">
      <dgm:prSet presAssocID="{CDAF1EFF-E31C-467D-9B40-95D62EE7C3B1}" presName="spH" presStyleCnt="0"/>
      <dgm:spPr/>
    </dgm:pt>
    <dgm:pt modelId="{B8C92C62-6142-49AE-9D28-062E11F8E04F}" type="pres">
      <dgm:prSet presAssocID="{CDAF1EFF-E31C-467D-9B40-95D62EE7C3B1}" presName="desTx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EA35CA03-ABBA-41AA-9C10-20ED111F8D34}" type="pres">
      <dgm:prSet presAssocID="{2472A8C6-C7A8-402A-AA14-97CF15B25FB8}" presName="spV" presStyleCnt="0"/>
      <dgm:spPr/>
    </dgm:pt>
    <dgm:pt modelId="{A9E03D66-22BC-43BF-8F5D-A5024F4A066B}" type="pres">
      <dgm:prSet presAssocID="{0C5DF995-62F6-432F-8868-222FC38F69F2}" presName="linNode" presStyleCnt="0"/>
      <dgm:spPr/>
    </dgm:pt>
    <dgm:pt modelId="{81D388AE-6EA9-452A-A220-EC4B9DE890A0}" type="pres">
      <dgm:prSet presAssocID="{0C5DF995-62F6-432F-8868-222FC38F69F2}" presName="parTx" presStyleLbl="revTx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24083A1C-B81C-41EB-9A6B-8B977418BC37}" type="pres">
      <dgm:prSet presAssocID="{0C5DF995-62F6-432F-8868-222FC38F69F2}" presName="bracket" presStyleLbl="parChTrans1D1" presStyleIdx="1" presStyleCnt="2"/>
      <dgm:spPr/>
    </dgm:pt>
    <dgm:pt modelId="{E6A23EBA-D10A-403F-B321-9E2270D76043}" type="pres">
      <dgm:prSet presAssocID="{0C5DF995-62F6-432F-8868-222FC38F69F2}" presName="spH" presStyleCnt="0"/>
      <dgm:spPr/>
    </dgm:pt>
    <dgm:pt modelId="{75302715-12F7-46B3-A408-43E51EE2FC10}" type="pres">
      <dgm:prSet presAssocID="{0C5DF995-62F6-432F-8868-222FC38F69F2}" presName="desTx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</dgm:ptLst>
  <dgm:cxnLst>
    <dgm:cxn modelId="{01417CD4-0512-4257-976D-F8EF66CBF8EE}" srcId="{0C5DF995-62F6-432F-8868-222FC38F69F2}" destId="{EF7890C1-1865-4F79-A698-8A1B73F22FE5}" srcOrd="0" destOrd="0" parTransId="{89DB80F3-33C7-414F-B248-3158F30AB9C8}" sibTransId="{EEBF5C6E-7113-4995-B8C8-90088E5D80E7}"/>
    <dgm:cxn modelId="{1BFCAC95-3603-497F-8831-6F395A17DCC9}" type="presOf" srcId="{8C199F4E-D29E-4478-AE18-0B3F98D4BE35}" destId="{B8C92C62-6142-49AE-9D28-062E11F8E04F}" srcOrd="0" destOrd="0" presId="urn:diagrams.loki3.com/BracketList+Icon"/>
    <dgm:cxn modelId="{F5E2EAB4-AA56-4824-8708-37BFB2DC3089}" srcId="{CDAF1EFF-E31C-467D-9B40-95D62EE7C3B1}" destId="{8C199F4E-D29E-4478-AE18-0B3F98D4BE35}" srcOrd="0" destOrd="0" parTransId="{A8E6233D-F282-4B1A-A1A2-281F0AA463F9}" sibTransId="{824901AB-A352-46A7-BF21-69C66AD28C9B}"/>
    <dgm:cxn modelId="{0254797C-1FFB-45FB-9E22-C8037E149004}" type="presOf" srcId="{EF7890C1-1865-4F79-A698-8A1B73F22FE5}" destId="{75302715-12F7-46B3-A408-43E51EE2FC10}" srcOrd="0" destOrd="0" presId="urn:diagrams.loki3.com/BracketList+Icon"/>
    <dgm:cxn modelId="{D8F890A5-403E-4E07-80BE-5B07BE6C4B12}" type="presOf" srcId="{0C5DF995-62F6-432F-8868-222FC38F69F2}" destId="{81D388AE-6EA9-452A-A220-EC4B9DE890A0}" srcOrd="0" destOrd="0" presId="urn:diagrams.loki3.com/BracketList+Icon"/>
    <dgm:cxn modelId="{7F0DE177-C736-495E-8B78-EF613C7AF251}" srcId="{A052E9F6-5C5E-486F-81DE-B87136EB2C47}" destId="{0C5DF995-62F6-432F-8868-222FC38F69F2}" srcOrd="1" destOrd="0" parTransId="{EEA81DAD-EF7D-448A-9FAC-584A4F416FF0}" sibTransId="{D1FC43A8-E274-4AD1-BF6F-6CF0DD1A3E13}"/>
    <dgm:cxn modelId="{72412B5A-57EF-457D-B93C-5FC640478774}" srcId="{A052E9F6-5C5E-486F-81DE-B87136EB2C47}" destId="{CDAF1EFF-E31C-467D-9B40-95D62EE7C3B1}" srcOrd="0" destOrd="0" parTransId="{1F32D5A2-DBBA-4C28-ABA9-1FD6A939D579}" sibTransId="{2472A8C6-C7A8-402A-AA14-97CF15B25FB8}"/>
    <dgm:cxn modelId="{EA4F40CE-D709-4029-A031-1A23E79FA051}" type="presOf" srcId="{A052E9F6-5C5E-486F-81DE-B87136EB2C47}" destId="{2674BF14-05B0-4ABC-98E5-D037779C20B3}" srcOrd="0" destOrd="0" presId="urn:diagrams.loki3.com/BracketList+Icon"/>
    <dgm:cxn modelId="{6575CBA3-951C-42F8-B5CB-7B8588473E09}" type="presOf" srcId="{CDAF1EFF-E31C-467D-9B40-95D62EE7C3B1}" destId="{FB6F1259-91B7-4DF7-9B9A-B09C5DBA8B8C}" srcOrd="0" destOrd="0" presId="urn:diagrams.loki3.com/BracketList+Icon"/>
    <dgm:cxn modelId="{F91C1739-E1AD-47DA-A21D-CC0A0387CEA3}" type="presParOf" srcId="{2674BF14-05B0-4ABC-98E5-D037779C20B3}" destId="{214481BC-660D-4F9E-8914-3FAD26B8C91D}" srcOrd="0" destOrd="0" presId="urn:diagrams.loki3.com/BracketList+Icon"/>
    <dgm:cxn modelId="{BDEAC145-890B-4187-BD76-691F0386BE53}" type="presParOf" srcId="{214481BC-660D-4F9E-8914-3FAD26B8C91D}" destId="{FB6F1259-91B7-4DF7-9B9A-B09C5DBA8B8C}" srcOrd="0" destOrd="0" presId="urn:diagrams.loki3.com/BracketList+Icon"/>
    <dgm:cxn modelId="{0F5504E7-0071-4175-8672-6655412879DA}" type="presParOf" srcId="{214481BC-660D-4F9E-8914-3FAD26B8C91D}" destId="{84F86E77-F15D-4016-9053-1D92780AB562}" srcOrd="1" destOrd="0" presId="urn:diagrams.loki3.com/BracketList+Icon"/>
    <dgm:cxn modelId="{36C0D3A0-9684-44BB-B466-67BBC373ED0F}" type="presParOf" srcId="{214481BC-660D-4F9E-8914-3FAD26B8C91D}" destId="{0E11280E-3012-4B4D-B15B-2BD8FD9D3B1C}" srcOrd="2" destOrd="0" presId="urn:diagrams.loki3.com/BracketList+Icon"/>
    <dgm:cxn modelId="{4C1016F0-B736-49B8-9941-0EB5BD38E3D7}" type="presParOf" srcId="{214481BC-660D-4F9E-8914-3FAD26B8C91D}" destId="{B8C92C62-6142-49AE-9D28-062E11F8E04F}" srcOrd="3" destOrd="0" presId="urn:diagrams.loki3.com/BracketList+Icon"/>
    <dgm:cxn modelId="{67E23EFD-1E6D-4480-940F-63DB4BAA15F3}" type="presParOf" srcId="{2674BF14-05B0-4ABC-98E5-D037779C20B3}" destId="{EA35CA03-ABBA-41AA-9C10-20ED111F8D34}" srcOrd="1" destOrd="0" presId="urn:diagrams.loki3.com/BracketList+Icon"/>
    <dgm:cxn modelId="{66586C8D-93BA-4C2C-A834-82C7EC610835}" type="presParOf" srcId="{2674BF14-05B0-4ABC-98E5-D037779C20B3}" destId="{A9E03D66-22BC-43BF-8F5D-A5024F4A066B}" srcOrd="2" destOrd="0" presId="urn:diagrams.loki3.com/BracketList+Icon"/>
    <dgm:cxn modelId="{177845FA-FE5D-4A96-9515-E0FC342C664D}" type="presParOf" srcId="{A9E03D66-22BC-43BF-8F5D-A5024F4A066B}" destId="{81D388AE-6EA9-452A-A220-EC4B9DE890A0}" srcOrd="0" destOrd="0" presId="urn:diagrams.loki3.com/BracketList+Icon"/>
    <dgm:cxn modelId="{DB2E188F-E0EE-4E19-AF16-B66E2A7C2231}" type="presParOf" srcId="{A9E03D66-22BC-43BF-8F5D-A5024F4A066B}" destId="{24083A1C-B81C-41EB-9A6B-8B977418BC37}" srcOrd="1" destOrd="0" presId="urn:diagrams.loki3.com/BracketList+Icon"/>
    <dgm:cxn modelId="{7FA13D82-066A-4DD3-89CB-FE22A3CFA159}" type="presParOf" srcId="{A9E03D66-22BC-43BF-8F5D-A5024F4A066B}" destId="{E6A23EBA-D10A-403F-B321-9E2270D76043}" srcOrd="2" destOrd="0" presId="urn:diagrams.loki3.com/BracketList+Icon"/>
    <dgm:cxn modelId="{8E3DA7F9-F11B-4257-B00B-1375DACF4CF4}" type="presParOf" srcId="{A9E03D66-22BC-43BF-8F5D-A5024F4A066B}" destId="{75302715-12F7-46B3-A408-43E51EE2FC10}" srcOrd="3" destOrd="0" presId="urn:diagrams.loki3.com/BracketList+Icon"/>
  </dgm:cxnLst>
  <dgm:bg/>
  <dgm:whole/>
  <dgm:extLst>
    <a:ext uri="http://schemas.microsoft.com/office/drawing/2008/diagram">
      <dsp:dataModelExt xmlns:dsp="http://schemas.microsoft.com/office/drawing/2008/diagram" xmlns="" relId="rId9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A052E9F6-5C5E-486F-81DE-B87136EB2C47}" type="doc">
      <dgm:prSet loTypeId="urn:diagrams.loki3.com/BracketList+Icon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CN" altLang="en-US"/>
        </a:p>
      </dgm:t>
    </dgm:pt>
    <dgm:pt modelId="{CDAF1EFF-E31C-467D-9B40-95D62EE7C3B1}">
      <dgm:prSet phldrT="[文本]" custT="1"/>
      <dgm:spPr/>
      <dgm:t>
        <a:bodyPr/>
        <a:lstStyle/>
        <a:p>
          <a:r>
            <a:rPr lang="zh-CN" altLang="en-US" sz="2400" dirty="0" smtClean="0">
              <a:solidFill>
                <a:schemeClr val="bg2">
                  <a:lumMod val="25000"/>
                </a:schemeClr>
              </a:solidFill>
            </a:rPr>
            <a:t>开关</a:t>
          </a:r>
          <a:r>
            <a:rPr lang="en-US" altLang="zh-CN" sz="2400" dirty="0" smtClean="0">
              <a:solidFill>
                <a:schemeClr val="bg2">
                  <a:lumMod val="25000"/>
                </a:schemeClr>
              </a:solidFill>
            </a:rPr>
            <a:t>1</a:t>
          </a:r>
          <a:r>
            <a:rPr lang="zh-CN" altLang="en-US" sz="2400" dirty="0" smtClean="0">
              <a:solidFill>
                <a:schemeClr val="bg2">
                  <a:lumMod val="25000"/>
                </a:schemeClr>
              </a:solidFill>
            </a:rPr>
            <a:t>号</a:t>
          </a:r>
          <a:endParaRPr lang="zh-CN" altLang="en-US" sz="2400" dirty="0">
            <a:solidFill>
              <a:schemeClr val="bg2">
                <a:lumMod val="25000"/>
              </a:schemeClr>
            </a:solidFill>
          </a:endParaRPr>
        </a:p>
      </dgm:t>
    </dgm:pt>
    <dgm:pt modelId="{1F32D5A2-DBBA-4C28-ABA9-1FD6A939D579}" type="parTrans" cxnId="{72412B5A-57EF-457D-B93C-5FC640478774}">
      <dgm:prSet/>
      <dgm:spPr/>
      <dgm:t>
        <a:bodyPr/>
        <a:lstStyle/>
        <a:p>
          <a:endParaRPr lang="zh-CN" altLang="en-US"/>
        </a:p>
      </dgm:t>
    </dgm:pt>
    <dgm:pt modelId="{2472A8C6-C7A8-402A-AA14-97CF15B25FB8}" type="sibTrans" cxnId="{72412B5A-57EF-457D-B93C-5FC640478774}">
      <dgm:prSet/>
      <dgm:spPr/>
      <dgm:t>
        <a:bodyPr/>
        <a:lstStyle/>
        <a:p>
          <a:endParaRPr lang="zh-CN" altLang="en-US"/>
        </a:p>
      </dgm:t>
    </dgm:pt>
    <dgm:pt modelId="{8C199F4E-D29E-4478-AE18-0B3F98D4BE35}">
      <dgm:prSet phldrT="[文本]"/>
      <dgm:spPr>
        <a:solidFill>
          <a:schemeClr val="bg2">
            <a:lumMod val="75000"/>
          </a:schemeClr>
        </a:solidFill>
      </dgm:spPr>
      <dgm:t>
        <a:bodyPr/>
        <a:lstStyle/>
        <a:p>
          <a:endParaRPr lang="zh-CN" altLang="en-US" dirty="0">
            <a:solidFill>
              <a:schemeClr val="bg2">
                <a:lumMod val="25000"/>
              </a:schemeClr>
            </a:solidFill>
          </a:endParaRPr>
        </a:p>
      </dgm:t>
    </dgm:pt>
    <dgm:pt modelId="{A8E6233D-F282-4B1A-A1A2-281F0AA463F9}" type="parTrans" cxnId="{F5E2EAB4-AA56-4824-8708-37BFB2DC3089}">
      <dgm:prSet/>
      <dgm:spPr/>
      <dgm:t>
        <a:bodyPr/>
        <a:lstStyle/>
        <a:p>
          <a:endParaRPr lang="zh-CN" altLang="en-US"/>
        </a:p>
      </dgm:t>
    </dgm:pt>
    <dgm:pt modelId="{824901AB-A352-46A7-BF21-69C66AD28C9B}" type="sibTrans" cxnId="{F5E2EAB4-AA56-4824-8708-37BFB2DC3089}">
      <dgm:prSet/>
      <dgm:spPr/>
      <dgm:t>
        <a:bodyPr/>
        <a:lstStyle/>
        <a:p>
          <a:endParaRPr lang="zh-CN" altLang="en-US"/>
        </a:p>
      </dgm:t>
    </dgm:pt>
    <dgm:pt modelId="{0C5DF995-62F6-432F-8868-222FC38F69F2}">
      <dgm:prSet phldrT="[文本]" custT="1"/>
      <dgm:spPr/>
      <dgm:t>
        <a:bodyPr/>
        <a:lstStyle/>
        <a:p>
          <a:r>
            <a:rPr lang="zh-CN" altLang="en-US" sz="2400" dirty="0" smtClean="0">
              <a:solidFill>
                <a:schemeClr val="accent2"/>
              </a:solidFill>
            </a:rPr>
            <a:t>开关</a:t>
          </a:r>
          <a:r>
            <a:rPr lang="en-US" altLang="zh-CN" sz="2400" dirty="0" smtClean="0">
              <a:solidFill>
                <a:schemeClr val="accent2"/>
              </a:solidFill>
            </a:rPr>
            <a:t>2</a:t>
          </a:r>
          <a:r>
            <a:rPr lang="zh-CN" altLang="en-US" sz="2400" dirty="0" smtClean="0">
              <a:solidFill>
                <a:schemeClr val="accent2"/>
              </a:solidFill>
            </a:rPr>
            <a:t>号</a:t>
          </a:r>
          <a:endParaRPr lang="zh-CN" altLang="en-US" sz="2400" dirty="0">
            <a:solidFill>
              <a:schemeClr val="accent2"/>
            </a:solidFill>
          </a:endParaRPr>
        </a:p>
      </dgm:t>
    </dgm:pt>
    <dgm:pt modelId="{EEA81DAD-EF7D-448A-9FAC-584A4F416FF0}" type="parTrans" cxnId="{7F0DE177-C736-495E-8B78-EF613C7AF251}">
      <dgm:prSet/>
      <dgm:spPr/>
      <dgm:t>
        <a:bodyPr/>
        <a:lstStyle/>
        <a:p>
          <a:endParaRPr lang="zh-CN" altLang="en-US"/>
        </a:p>
      </dgm:t>
    </dgm:pt>
    <dgm:pt modelId="{D1FC43A8-E274-4AD1-BF6F-6CF0DD1A3E13}" type="sibTrans" cxnId="{7F0DE177-C736-495E-8B78-EF613C7AF251}">
      <dgm:prSet/>
      <dgm:spPr/>
      <dgm:t>
        <a:bodyPr/>
        <a:lstStyle/>
        <a:p>
          <a:endParaRPr lang="zh-CN" altLang="en-US"/>
        </a:p>
      </dgm:t>
    </dgm:pt>
    <dgm:pt modelId="{EF7890C1-1865-4F79-A698-8A1B73F22FE5}">
      <dgm:prSet phldrT="[文本]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endParaRPr lang="zh-CN" altLang="en-US" dirty="0"/>
        </a:p>
      </dgm:t>
    </dgm:pt>
    <dgm:pt modelId="{89DB80F3-33C7-414F-B248-3158F30AB9C8}" type="parTrans" cxnId="{01417CD4-0512-4257-976D-F8EF66CBF8EE}">
      <dgm:prSet/>
      <dgm:spPr/>
      <dgm:t>
        <a:bodyPr/>
        <a:lstStyle/>
        <a:p>
          <a:endParaRPr lang="zh-CN" altLang="en-US"/>
        </a:p>
      </dgm:t>
    </dgm:pt>
    <dgm:pt modelId="{EEBF5C6E-7113-4995-B8C8-90088E5D80E7}" type="sibTrans" cxnId="{01417CD4-0512-4257-976D-F8EF66CBF8EE}">
      <dgm:prSet/>
      <dgm:spPr/>
      <dgm:t>
        <a:bodyPr/>
        <a:lstStyle/>
        <a:p>
          <a:endParaRPr lang="zh-CN" altLang="en-US"/>
        </a:p>
      </dgm:t>
    </dgm:pt>
    <dgm:pt modelId="{2674BF14-05B0-4ABC-98E5-D037779C20B3}" type="pres">
      <dgm:prSet presAssocID="{A052E9F6-5C5E-486F-81DE-B87136EB2C47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zh-CN" altLang="en-US"/>
        </a:p>
      </dgm:t>
    </dgm:pt>
    <dgm:pt modelId="{214481BC-660D-4F9E-8914-3FAD26B8C91D}" type="pres">
      <dgm:prSet presAssocID="{CDAF1EFF-E31C-467D-9B40-95D62EE7C3B1}" presName="linNode" presStyleCnt="0"/>
      <dgm:spPr/>
    </dgm:pt>
    <dgm:pt modelId="{FB6F1259-91B7-4DF7-9B9A-B09C5DBA8B8C}" type="pres">
      <dgm:prSet presAssocID="{CDAF1EFF-E31C-467D-9B40-95D62EE7C3B1}" presName="parTx" presStyleLbl="revTx" presStyleIdx="0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84F86E77-F15D-4016-9053-1D92780AB562}" type="pres">
      <dgm:prSet presAssocID="{CDAF1EFF-E31C-467D-9B40-95D62EE7C3B1}" presName="bracket" presStyleLbl="parChTrans1D1" presStyleIdx="0" presStyleCnt="2"/>
      <dgm:spPr/>
    </dgm:pt>
    <dgm:pt modelId="{0E11280E-3012-4B4D-B15B-2BD8FD9D3B1C}" type="pres">
      <dgm:prSet presAssocID="{CDAF1EFF-E31C-467D-9B40-95D62EE7C3B1}" presName="spH" presStyleCnt="0"/>
      <dgm:spPr/>
    </dgm:pt>
    <dgm:pt modelId="{B8C92C62-6142-49AE-9D28-062E11F8E04F}" type="pres">
      <dgm:prSet presAssocID="{CDAF1EFF-E31C-467D-9B40-95D62EE7C3B1}" presName="desTx" presStyleLbl="node1" presStyleIdx="0" presStyleCnt="2" custScaleX="156688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EA35CA03-ABBA-41AA-9C10-20ED111F8D34}" type="pres">
      <dgm:prSet presAssocID="{2472A8C6-C7A8-402A-AA14-97CF15B25FB8}" presName="spV" presStyleCnt="0"/>
      <dgm:spPr/>
    </dgm:pt>
    <dgm:pt modelId="{A9E03D66-22BC-43BF-8F5D-A5024F4A066B}" type="pres">
      <dgm:prSet presAssocID="{0C5DF995-62F6-432F-8868-222FC38F69F2}" presName="linNode" presStyleCnt="0"/>
      <dgm:spPr/>
    </dgm:pt>
    <dgm:pt modelId="{81D388AE-6EA9-452A-A220-EC4B9DE890A0}" type="pres">
      <dgm:prSet presAssocID="{0C5DF995-62F6-432F-8868-222FC38F69F2}" presName="parTx" presStyleLbl="revTx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24083A1C-B81C-41EB-9A6B-8B977418BC37}" type="pres">
      <dgm:prSet presAssocID="{0C5DF995-62F6-432F-8868-222FC38F69F2}" presName="bracket" presStyleLbl="parChTrans1D1" presStyleIdx="1" presStyleCnt="2"/>
      <dgm:spPr/>
    </dgm:pt>
    <dgm:pt modelId="{E6A23EBA-D10A-403F-B321-9E2270D76043}" type="pres">
      <dgm:prSet presAssocID="{0C5DF995-62F6-432F-8868-222FC38F69F2}" presName="spH" presStyleCnt="0"/>
      <dgm:spPr/>
    </dgm:pt>
    <dgm:pt modelId="{75302715-12F7-46B3-A408-43E51EE2FC10}" type="pres">
      <dgm:prSet presAssocID="{0C5DF995-62F6-432F-8868-222FC38F69F2}" presName="desTx" presStyleLbl="node1" presStyleIdx="1" presStyleCnt="2" custScaleX="153689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</dgm:ptLst>
  <dgm:cxnLst>
    <dgm:cxn modelId="{01417CD4-0512-4257-976D-F8EF66CBF8EE}" srcId="{0C5DF995-62F6-432F-8868-222FC38F69F2}" destId="{EF7890C1-1865-4F79-A698-8A1B73F22FE5}" srcOrd="0" destOrd="0" parTransId="{89DB80F3-33C7-414F-B248-3158F30AB9C8}" sibTransId="{EEBF5C6E-7113-4995-B8C8-90088E5D80E7}"/>
    <dgm:cxn modelId="{A8931108-931E-41C2-B78B-7F3C7A17138A}" type="presOf" srcId="{0C5DF995-62F6-432F-8868-222FC38F69F2}" destId="{81D388AE-6EA9-452A-A220-EC4B9DE890A0}" srcOrd="0" destOrd="0" presId="urn:diagrams.loki3.com/BracketList+Icon"/>
    <dgm:cxn modelId="{475685A1-4EF9-43BA-BCF0-AB2DBA3F8D56}" type="presOf" srcId="{CDAF1EFF-E31C-467D-9B40-95D62EE7C3B1}" destId="{FB6F1259-91B7-4DF7-9B9A-B09C5DBA8B8C}" srcOrd="0" destOrd="0" presId="urn:diagrams.loki3.com/BracketList+Icon"/>
    <dgm:cxn modelId="{F5E2EAB4-AA56-4824-8708-37BFB2DC3089}" srcId="{CDAF1EFF-E31C-467D-9B40-95D62EE7C3B1}" destId="{8C199F4E-D29E-4478-AE18-0B3F98D4BE35}" srcOrd="0" destOrd="0" parTransId="{A8E6233D-F282-4B1A-A1A2-281F0AA463F9}" sibTransId="{824901AB-A352-46A7-BF21-69C66AD28C9B}"/>
    <dgm:cxn modelId="{9DD96B51-C851-41AA-B25F-9B53957A8FAE}" type="presOf" srcId="{8C199F4E-D29E-4478-AE18-0B3F98D4BE35}" destId="{B8C92C62-6142-49AE-9D28-062E11F8E04F}" srcOrd="0" destOrd="0" presId="urn:diagrams.loki3.com/BracketList+Icon"/>
    <dgm:cxn modelId="{7F0DE177-C736-495E-8B78-EF613C7AF251}" srcId="{A052E9F6-5C5E-486F-81DE-B87136EB2C47}" destId="{0C5DF995-62F6-432F-8868-222FC38F69F2}" srcOrd="1" destOrd="0" parTransId="{EEA81DAD-EF7D-448A-9FAC-584A4F416FF0}" sibTransId="{D1FC43A8-E274-4AD1-BF6F-6CF0DD1A3E13}"/>
    <dgm:cxn modelId="{72412B5A-57EF-457D-B93C-5FC640478774}" srcId="{A052E9F6-5C5E-486F-81DE-B87136EB2C47}" destId="{CDAF1EFF-E31C-467D-9B40-95D62EE7C3B1}" srcOrd="0" destOrd="0" parTransId="{1F32D5A2-DBBA-4C28-ABA9-1FD6A939D579}" sibTransId="{2472A8C6-C7A8-402A-AA14-97CF15B25FB8}"/>
    <dgm:cxn modelId="{E7F0435C-EC3E-4C78-BC29-EB1858C37D48}" type="presOf" srcId="{EF7890C1-1865-4F79-A698-8A1B73F22FE5}" destId="{75302715-12F7-46B3-A408-43E51EE2FC10}" srcOrd="0" destOrd="0" presId="urn:diagrams.loki3.com/BracketList+Icon"/>
    <dgm:cxn modelId="{FC317EC1-1622-4A64-A25C-4ABC51F2CCD1}" type="presOf" srcId="{A052E9F6-5C5E-486F-81DE-B87136EB2C47}" destId="{2674BF14-05B0-4ABC-98E5-D037779C20B3}" srcOrd="0" destOrd="0" presId="urn:diagrams.loki3.com/BracketList+Icon"/>
    <dgm:cxn modelId="{6EA0C008-A921-488D-BCA0-4438CEF2CB48}" type="presParOf" srcId="{2674BF14-05B0-4ABC-98E5-D037779C20B3}" destId="{214481BC-660D-4F9E-8914-3FAD26B8C91D}" srcOrd="0" destOrd="0" presId="urn:diagrams.loki3.com/BracketList+Icon"/>
    <dgm:cxn modelId="{5C6987A0-A823-45CC-8F6E-AD011BC5912E}" type="presParOf" srcId="{214481BC-660D-4F9E-8914-3FAD26B8C91D}" destId="{FB6F1259-91B7-4DF7-9B9A-B09C5DBA8B8C}" srcOrd="0" destOrd="0" presId="urn:diagrams.loki3.com/BracketList+Icon"/>
    <dgm:cxn modelId="{A9214661-3BDF-451F-9310-3837C06C14C7}" type="presParOf" srcId="{214481BC-660D-4F9E-8914-3FAD26B8C91D}" destId="{84F86E77-F15D-4016-9053-1D92780AB562}" srcOrd="1" destOrd="0" presId="urn:diagrams.loki3.com/BracketList+Icon"/>
    <dgm:cxn modelId="{C094E4C0-FA34-477E-8988-1BCA90FA707C}" type="presParOf" srcId="{214481BC-660D-4F9E-8914-3FAD26B8C91D}" destId="{0E11280E-3012-4B4D-B15B-2BD8FD9D3B1C}" srcOrd="2" destOrd="0" presId="urn:diagrams.loki3.com/BracketList+Icon"/>
    <dgm:cxn modelId="{9E3ADECD-4145-4DBE-84B3-560B543D4947}" type="presParOf" srcId="{214481BC-660D-4F9E-8914-3FAD26B8C91D}" destId="{B8C92C62-6142-49AE-9D28-062E11F8E04F}" srcOrd="3" destOrd="0" presId="urn:diagrams.loki3.com/BracketList+Icon"/>
    <dgm:cxn modelId="{F0BBCCAC-0F7D-49CB-AD51-7B7FC2781D36}" type="presParOf" srcId="{2674BF14-05B0-4ABC-98E5-D037779C20B3}" destId="{EA35CA03-ABBA-41AA-9C10-20ED111F8D34}" srcOrd="1" destOrd="0" presId="urn:diagrams.loki3.com/BracketList+Icon"/>
    <dgm:cxn modelId="{7BBA24F7-3134-4963-84A0-7100FD3557A4}" type="presParOf" srcId="{2674BF14-05B0-4ABC-98E5-D037779C20B3}" destId="{A9E03D66-22BC-43BF-8F5D-A5024F4A066B}" srcOrd="2" destOrd="0" presId="urn:diagrams.loki3.com/BracketList+Icon"/>
    <dgm:cxn modelId="{8B0E2458-A943-47E2-999E-6F9261110136}" type="presParOf" srcId="{A9E03D66-22BC-43BF-8F5D-A5024F4A066B}" destId="{81D388AE-6EA9-452A-A220-EC4B9DE890A0}" srcOrd="0" destOrd="0" presId="urn:diagrams.loki3.com/BracketList+Icon"/>
    <dgm:cxn modelId="{CB846F9F-AAFD-4000-A084-D61684E3394C}" type="presParOf" srcId="{A9E03D66-22BC-43BF-8F5D-A5024F4A066B}" destId="{24083A1C-B81C-41EB-9A6B-8B977418BC37}" srcOrd="1" destOrd="0" presId="urn:diagrams.loki3.com/BracketList+Icon"/>
    <dgm:cxn modelId="{1A85F55C-5607-4DE0-92AE-56B272629BD4}" type="presParOf" srcId="{A9E03D66-22BC-43BF-8F5D-A5024F4A066B}" destId="{E6A23EBA-D10A-403F-B321-9E2270D76043}" srcOrd="2" destOrd="0" presId="urn:diagrams.loki3.com/BracketList+Icon"/>
    <dgm:cxn modelId="{140866B1-C418-4E34-9C15-E45149028C30}" type="presParOf" srcId="{A9E03D66-22BC-43BF-8F5D-A5024F4A066B}" destId="{75302715-12F7-46B3-A408-43E51EE2FC10}" srcOrd="3" destOrd="0" presId="urn:diagrams.loki3.com/BracketList+Icon"/>
  </dgm:cxnLst>
  <dgm:bg/>
  <dgm:whole/>
  <dgm:extLst>
    <a:ext uri="http://schemas.microsoft.com/office/drawing/2008/diagram">
      <dsp:dataModelExt xmlns:dsp="http://schemas.microsoft.com/office/drawing/2008/diagram" xmlns="" relId="rId9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A052E9F6-5C5E-486F-81DE-B87136EB2C47}" type="doc">
      <dgm:prSet loTypeId="urn:diagrams.loki3.com/BracketList+Icon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CN" altLang="en-US"/>
        </a:p>
      </dgm:t>
    </dgm:pt>
    <dgm:pt modelId="{CDAF1EFF-E31C-467D-9B40-95D62EE7C3B1}">
      <dgm:prSet phldrT="[文本]" custT="1"/>
      <dgm:spPr/>
      <dgm:t>
        <a:bodyPr/>
        <a:lstStyle/>
        <a:p>
          <a:r>
            <a:rPr lang="zh-CN" altLang="en-US" sz="2400" dirty="0" smtClean="0">
              <a:solidFill>
                <a:schemeClr val="bg2">
                  <a:lumMod val="25000"/>
                </a:schemeClr>
              </a:solidFill>
            </a:rPr>
            <a:t>开关</a:t>
          </a:r>
          <a:r>
            <a:rPr lang="en-US" altLang="zh-CN" sz="2400" dirty="0" smtClean="0">
              <a:solidFill>
                <a:schemeClr val="bg2">
                  <a:lumMod val="25000"/>
                </a:schemeClr>
              </a:solidFill>
            </a:rPr>
            <a:t>1</a:t>
          </a:r>
          <a:r>
            <a:rPr lang="zh-CN" altLang="en-US" sz="2400" dirty="0" smtClean="0">
              <a:solidFill>
                <a:schemeClr val="bg2">
                  <a:lumMod val="25000"/>
                </a:schemeClr>
              </a:solidFill>
            </a:rPr>
            <a:t>号</a:t>
          </a:r>
          <a:endParaRPr lang="zh-CN" altLang="en-US" sz="2400" dirty="0">
            <a:solidFill>
              <a:schemeClr val="bg2">
                <a:lumMod val="25000"/>
              </a:schemeClr>
            </a:solidFill>
          </a:endParaRPr>
        </a:p>
      </dgm:t>
    </dgm:pt>
    <dgm:pt modelId="{1F32D5A2-DBBA-4C28-ABA9-1FD6A939D579}" type="parTrans" cxnId="{72412B5A-57EF-457D-B93C-5FC640478774}">
      <dgm:prSet/>
      <dgm:spPr/>
      <dgm:t>
        <a:bodyPr/>
        <a:lstStyle/>
        <a:p>
          <a:endParaRPr lang="zh-CN" altLang="en-US"/>
        </a:p>
      </dgm:t>
    </dgm:pt>
    <dgm:pt modelId="{2472A8C6-C7A8-402A-AA14-97CF15B25FB8}" type="sibTrans" cxnId="{72412B5A-57EF-457D-B93C-5FC640478774}">
      <dgm:prSet/>
      <dgm:spPr/>
      <dgm:t>
        <a:bodyPr/>
        <a:lstStyle/>
        <a:p>
          <a:endParaRPr lang="zh-CN" altLang="en-US"/>
        </a:p>
      </dgm:t>
    </dgm:pt>
    <dgm:pt modelId="{8C199F4E-D29E-4478-AE18-0B3F98D4BE35}">
      <dgm:prSet phldrT="[文本]"/>
      <dgm:spPr>
        <a:solidFill>
          <a:schemeClr val="bg2">
            <a:lumMod val="75000"/>
          </a:schemeClr>
        </a:solidFill>
      </dgm:spPr>
      <dgm:t>
        <a:bodyPr/>
        <a:lstStyle/>
        <a:p>
          <a:endParaRPr lang="zh-CN" altLang="en-US" dirty="0">
            <a:solidFill>
              <a:schemeClr val="bg2">
                <a:lumMod val="25000"/>
              </a:schemeClr>
            </a:solidFill>
          </a:endParaRPr>
        </a:p>
      </dgm:t>
    </dgm:pt>
    <dgm:pt modelId="{A8E6233D-F282-4B1A-A1A2-281F0AA463F9}" type="parTrans" cxnId="{F5E2EAB4-AA56-4824-8708-37BFB2DC3089}">
      <dgm:prSet/>
      <dgm:spPr/>
      <dgm:t>
        <a:bodyPr/>
        <a:lstStyle/>
        <a:p>
          <a:endParaRPr lang="zh-CN" altLang="en-US"/>
        </a:p>
      </dgm:t>
    </dgm:pt>
    <dgm:pt modelId="{824901AB-A352-46A7-BF21-69C66AD28C9B}" type="sibTrans" cxnId="{F5E2EAB4-AA56-4824-8708-37BFB2DC3089}">
      <dgm:prSet/>
      <dgm:spPr/>
      <dgm:t>
        <a:bodyPr/>
        <a:lstStyle/>
        <a:p>
          <a:endParaRPr lang="zh-CN" altLang="en-US"/>
        </a:p>
      </dgm:t>
    </dgm:pt>
    <dgm:pt modelId="{0C5DF995-62F6-432F-8868-222FC38F69F2}">
      <dgm:prSet phldrT="[文本]" custT="1"/>
      <dgm:spPr/>
      <dgm:t>
        <a:bodyPr/>
        <a:lstStyle/>
        <a:p>
          <a:r>
            <a:rPr lang="zh-CN" altLang="en-US" sz="2400" dirty="0" smtClean="0">
              <a:solidFill>
                <a:schemeClr val="accent2"/>
              </a:solidFill>
            </a:rPr>
            <a:t>开关</a:t>
          </a:r>
          <a:r>
            <a:rPr lang="en-US" altLang="zh-CN" sz="2400" dirty="0" smtClean="0">
              <a:solidFill>
                <a:schemeClr val="accent2"/>
              </a:solidFill>
            </a:rPr>
            <a:t>2</a:t>
          </a:r>
          <a:r>
            <a:rPr lang="zh-CN" altLang="en-US" sz="2400" dirty="0" smtClean="0">
              <a:solidFill>
                <a:schemeClr val="accent2"/>
              </a:solidFill>
            </a:rPr>
            <a:t>号</a:t>
          </a:r>
          <a:endParaRPr lang="zh-CN" altLang="en-US" sz="2400" dirty="0">
            <a:solidFill>
              <a:schemeClr val="accent2"/>
            </a:solidFill>
          </a:endParaRPr>
        </a:p>
      </dgm:t>
    </dgm:pt>
    <dgm:pt modelId="{EEA81DAD-EF7D-448A-9FAC-584A4F416FF0}" type="parTrans" cxnId="{7F0DE177-C736-495E-8B78-EF613C7AF251}">
      <dgm:prSet/>
      <dgm:spPr/>
      <dgm:t>
        <a:bodyPr/>
        <a:lstStyle/>
        <a:p>
          <a:endParaRPr lang="zh-CN" altLang="en-US"/>
        </a:p>
      </dgm:t>
    </dgm:pt>
    <dgm:pt modelId="{D1FC43A8-E274-4AD1-BF6F-6CF0DD1A3E13}" type="sibTrans" cxnId="{7F0DE177-C736-495E-8B78-EF613C7AF251}">
      <dgm:prSet/>
      <dgm:spPr/>
      <dgm:t>
        <a:bodyPr/>
        <a:lstStyle/>
        <a:p>
          <a:endParaRPr lang="zh-CN" altLang="en-US"/>
        </a:p>
      </dgm:t>
    </dgm:pt>
    <dgm:pt modelId="{EF7890C1-1865-4F79-A698-8A1B73F22FE5}">
      <dgm:prSet phldrT="[文本]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endParaRPr lang="zh-CN" altLang="en-US" dirty="0"/>
        </a:p>
      </dgm:t>
    </dgm:pt>
    <dgm:pt modelId="{89DB80F3-33C7-414F-B248-3158F30AB9C8}" type="parTrans" cxnId="{01417CD4-0512-4257-976D-F8EF66CBF8EE}">
      <dgm:prSet/>
      <dgm:spPr/>
      <dgm:t>
        <a:bodyPr/>
        <a:lstStyle/>
        <a:p>
          <a:endParaRPr lang="zh-CN" altLang="en-US"/>
        </a:p>
      </dgm:t>
    </dgm:pt>
    <dgm:pt modelId="{EEBF5C6E-7113-4995-B8C8-90088E5D80E7}" type="sibTrans" cxnId="{01417CD4-0512-4257-976D-F8EF66CBF8EE}">
      <dgm:prSet/>
      <dgm:spPr/>
      <dgm:t>
        <a:bodyPr/>
        <a:lstStyle/>
        <a:p>
          <a:endParaRPr lang="zh-CN" altLang="en-US"/>
        </a:p>
      </dgm:t>
    </dgm:pt>
    <dgm:pt modelId="{2674BF14-05B0-4ABC-98E5-D037779C20B3}" type="pres">
      <dgm:prSet presAssocID="{A052E9F6-5C5E-486F-81DE-B87136EB2C47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zh-CN" altLang="en-US"/>
        </a:p>
      </dgm:t>
    </dgm:pt>
    <dgm:pt modelId="{214481BC-660D-4F9E-8914-3FAD26B8C91D}" type="pres">
      <dgm:prSet presAssocID="{CDAF1EFF-E31C-467D-9B40-95D62EE7C3B1}" presName="linNode" presStyleCnt="0"/>
      <dgm:spPr/>
    </dgm:pt>
    <dgm:pt modelId="{FB6F1259-91B7-4DF7-9B9A-B09C5DBA8B8C}" type="pres">
      <dgm:prSet presAssocID="{CDAF1EFF-E31C-467D-9B40-95D62EE7C3B1}" presName="parTx" presStyleLbl="revTx" presStyleIdx="0" presStyleCnt="2" custLinFactX="53456" custLinFactNeighborX="100000" custLinFactNeighborY="4022">
        <dgm:presLayoutVars>
          <dgm:chMax val="1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84F86E77-F15D-4016-9053-1D92780AB562}" type="pres">
      <dgm:prSet presAssocID="{CDAF1EFF-E31C-467D-9B40-95D62EE7C3B1}" presName="bracket" presStyleLbl="parChTrans1D1" presStyleIdx="0" presStyleCnt="2" custLinFactX="200000" custLinFactNeighborX="227941" custLinFactNeighborY="50625"/>
      <dgm:spPr/>
    </dgm:pt>
    <dgm:pt modelId="{0E11280E-3012-4B4D-B15B-2BD8FD9D3B1C}" type="pres">
      <dgm:prSet presAssocID="{CDAF1EFF-E31C-467D-9B40-95D62EE7C3B1}" presName="spH" presStyleCnt="0"/>
      <dgm:spPr/>
    </dgm:pt>
    <dgm:pt modelId="{B8C92C62-6142-49AE-9D28-062E11F8E04F}" type="pres">
      <dgm:prSet presAssocID="{CDAF1EFF-E31C-467D-9B40-95D62EE7C3B1}" presName="desTx" presStyleLbl="node1" presStyleIdx="0" presStyleCnt="2" custScaleX="61436" custLinFactX="18421" custLinFactNeighborX="100000" custLinFactNeighborY="-2290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EA35CA03-ABBA-41AA-9C10-20ED111F8D34}" type="pres">
      <dgm:prSet presAssocID="{2472A8C6-C7A8-402A-AA14-97CF15B25FB8}" presName="spV" presStyleCnt="0"/>
      <dgm:spPr/>
    </dgm:pt>
    <dgm:pt modelId="{A9E03D66-22BC-43BF-8F5D-A5024F4A066B}" type="pres">
      <dgm:prSet presAssocID="{0C5DF995-62F6-432F-8868-222FC38F69F2}" presName="linNode" presStyleCnt="0"/>
      <dgm:spPr/>
    </dgm:pt>
    <dgm:pt modelId="{81D388AE-6EA9-452A-A220-EC4B9DE890A0}" type="pres">
      <dgm:prSet presAssocID="{0C5DF995-62F6-432F-8868-222FC38F69F2}" presName="parTx" presStyleLbl="revTx" presStyleIdx="1" presStyleCnt="2" custLinFactX="54779" custLinFactNeighborX="100000" custLinFactNeighborY="-11156">
        <dgm:presLayoutVars>
          <dgm:chMax val="1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24083A1C-B81C-41EB-9A6B-8B977418BC37}" type="pres">
      <dgm:prSet presAssocID="{0C5DF995-62F6-432F-8868-222FC38F69F2}" presName="bracket" presStyleLbl="parChTrans1D1" presStyleIdx="1" presStyleCnt="2" custLinFactX="300000" custLinFactNeighborX="366752" custLinFactNeighborY="-7669"/>
      <dgm:spPr/>
    </dgm:pt>
    <dgm:pt modelId="{E6A23EBA-D10A-403F-B321-9E2270D76043}" type="pres">
      <dgm:prSet presAssocID="{0C5DF995-62F6-432F-8868-222FC38F69F2}" presName="spH" presStyleCnt="0"/>
      <dgm:spPr/>
    </dgm:pt>
    <dgm:pt modelId="{75302715-12F7-46B3-A408-43E51EE2FC10}" type="pres">
      <dgm:prSet presAssocID="{0C5DF995-62F6-432F-8868-222FC38F69F2}" presName="desTx" presStyleLbl="node1" presStyleIdx="1" presStyleCnt="2" custScaleX="60538" custLinFactX="37203" custLinFactNeighborX="100000" custLinFactNeighborY="-7669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</dgm:ptLst>
  <dgm:cxnLst>
    <dgm:cxn modelId="{01417CD4-0512-4257-976D-F8EF66CBF8EE}" srcId="{0C5DF995-62F6-432F-8868-222FC38F69F2}" destId="{EF7890C1-1865-4F79-A698-8A1B73F22FE5}" srcOrd="0" destOrd="0" parTransId="{89DB80F3-33C7-414F-B248-3158F30AB9C8}" sibTransId="{EEBF5C6E-7113-4995-B8C8-90088E5D80E7}"/>
    <dgm:cxn modelId="{6BDA0FD4-1DF3-47BA-A7B9-DACE8E71B878}" type="presOf" srcId="{8C199F4E-D29E-4478-AE18-0B3F98D4BE35}" destId="{B8C92C62-6142-49AE-9D28-062E11F8E04F}" srcOrd="0" destOrd="0" presId="urn:diagrams.loki3.com/BracketList+Icon"/>
    <dgm:cxn modelId="{71225C8E-8B6E-46D6-A394-D4CC0AA63090}" type="presOf" srcId="{EF7890C1-1865-4F79-A698-8A1B73F22FE5}" destId="{75302715-12F7-46B3-A408-43E51EE2FC10}" srcOrd="0" destOrd="0" presId="urn:diagrams.loki3.com/BracketList+Icon"/>
    <dgm:cxn modelId="{F5E2EAB4-AA56-4824-8708-37BFB2DC3089}" srcId="{CDAF1EFF-E31C-467D-9B40-95D62EE7C3B1}" destId="{8C199F4E-D29E-4478-AE18-0B3F98D4BE35}" srcOrd="0" destOrd="0" parTransId="{A8E6233D-F282-4B1A-A1A2-281F0AA463F9}" sibTransId="{824901AB-A352-46A7-BF21-69C66AD28C9B}"/>
    <dgm:cxn modelId="{A02F071E-5785-467C-B5EB-BD569DD9A232}" type="presOf" srcId="{0C5DF995-62F6-432F-8868-222FC38F69F2}" destId="{81D388AE-6EA9-452A-A220-EC4B9DE890A0}" srcOrd="0" destOrd="0" presId="urn:diagrams.loki3.com/BracketList+Icon"/>
    <dgm:cxn modelId="{DCF1CAB2-CBB6-4A64-976B-C0F89DA6795E}" type="presOf" srcId="{A052E9F6-5C5E-486F-81DE-B87136EB2C47}" destId="{2674BF14-05B0-4ABC-98E5-D037779C20B3}" srcOrd="0" destOrd="0" presId="urn:diagrams.loki3.com/BracketList+Icon"/>
    <dgm:cxn modelId="{AAAA61B6-3A73-40C6-AAF1-49A476109C3D}" type="presOf" srcId="{CDAF1EFF-E31C-467D-9B40-95D62EE7C3B1}" destId="{FB6F1259-91B7-4DF7-9B9A-B09C5DBA8B8C}" srcOrd="0" destOrd="0" presId="urn:diagrams.loki3.com/BracketList+Icon"/>
    <dgm:cxn modelId="{7F0DE177-C736-495E-8B78-EF613C7AF251}" srcId="{A052E9F6-5C5E-486F-81DE-B87136EB2C47}" destId="{0C5DF995-62F6-432F-8868-222FC38F69F2}" srcOrd="1" destOrd="0" parTransId="{EEA81DAD-EF7D-448A-9FAC-584A4F416FF0}" sibTransId="{D1FC43A8-E274-4AD1-BF6F-6CF0DD1A3E13}"/>
    <dgm:cxn modelId="{72412B5A-57EF-457D-B93C-5FC640478774}" srcId="{A052E9F6-5C5E-486F-81DE-B87136EB2C47}" destId="{CDAF1EFF-E31C-467D-9B40-95D62EE7C3B1}" srcOrd="0" destOrd="0" parTransId="{1F32D5A2-DBBA-4C28-ABA9-1FD6A939D579}" sibTransId="{2472A8C6-C7A8-402A-AA14-97CF15B25FB8}"/>
    <dgm:cxn modelId="{2E661860-71AA-45A7-8CA5-066AA2723FA6}" type="presParOf" srcId="{2674BF14-05B0-4ABC-98E5-D037779C20B3}" destId="{214481BC-660D-4F9E-8914-3FAD26B8C91D}" srcOrd="0" destOrd="0" presId="urn:diagrams.loki3.com/BracketList+Icon"/>
    <dgm:cxn modelId="{AB215DC2-8D3D-4D16-BBB9-6C9C14F4816A}" type="presParOf" srcId="{214481BC-660D-4F9E-8914-3FAD26B8C91D}" destId="{FB6F1259-91B7-4DF7-9B9A-B09C5DBA8B8C}" srcOrd="0" destOrd="0" presId="urn:diagrams.loki3.com/BracketList+Icon"/>
    <dgm:cxn modelId="{D27E2173-F78B-456B-80CF-9F7D7C08085E}" type="presParOf" srcId="{214481BC-660D-4F9E-8914-3FAD26B8C91D}" destId="{84F86E77-F15D-4016-9053-1D92780AB562}" srcOrd="1" destOrd="0" presId="urn:diagrams.loki3.com/BracketList+Icon"/>
    <dgm:cxn modelId="{EC5DC194-F254-4272-B0CC-0088E98F6F48}" type="presParOf" srcId="{214481BC-660D-4F9E-8914-3FAD26B8C91D}" destId="{0E11280E-3012-4B4D-B15B-2BD8FD9D3B1C}" srcOrd="2" destOrd="0" presId="urn:diagrams.loki3.com/BracketList+Icon"/>
    <dgm:cxn modelId="{A9E50D5A-23EA-4DBD-96FF-465A57A5DA4D}" type="presParOf" srcId="{214481BC-660D-4F9E-8914-3FAD26B8C91D}" destId="{B8C92C62-6142-49AE-9D28-062E11F8E04F}" srcOrd="3" destOrd="0" presId="urn:diagrams.loki3.com/BracketList+Icon"/>
    <dgm:cxn modelId="{CFC4C1C1-D0E0-4ECA-8BB5-4DB86CDA09AD}" type="presParOf" srcId="{2674BF14-05B0-4ABC-98E5-D037779C20B3}" destId="{EA35CA03-ABBA-41AA-9C10-20ED111F8D34}" srcOrd="1" destOrd="0" presId="urn:diagrams.loki3.com/BracketList+Icon"/>
    <dgm:cxn modelId="{A0341769-E6BE-4540-861B-85176154D23C}" type="presParOf" srcId="{2674BF14-05B0-4ABC-98E5-D037779C20B3}" destId="{A9E03D66-22BC-43BF-8F5D-A5024F4A066B}" srcOrd="2" destOrd="0" presId="urn:diagrams.loki3.com/BracketList+Icon"/>
    <dgm:cxn modelId="{A693828E-9E79-4782-8BD9-2028292B6059}" type="presParOf" srcId="{A9E03D66-22BC-43BF-8F5D-A5024F4A066B}" destId="{81D388AE-6EA9-452A-A220-EC4B9DE890A0}" srcOrd="0" destOrd="0" presId="urn:diagrams.loki3.com/BracketList+Icon"/>
    <dgm:cxn modelId="{C6F1A677-4AF4-47A0-990F-D06870F975BA}" type="presParOf" srcId="{A9E03D66-22BC-43BF-8F5D-A5024F4A066B}" destId="{24083A1C-B81C-41EB-9A6B-8B977418BC37}" srcOrd="1" destOrd="0" presId="urn:diagrams.loki3.com/BracketList+Icon"/>
    <dgm:cxn modelId="{762235C3-69C6-4BF4-A43F-6F87764B8D21}" type="presParOf" srcId="{A9E03D66-22BC-43BF-8F5D-A5024F4A066B}" destId="{E6A23EBA-D10A-403F-B321-9E2270D76043}" srcOrd="2" destOrd="0" presId="urn:diagrams.loki3.com/BracketList+Icon"/>
    <dgm:cxn modelId="{739291AA-C017-406B-A56D-3BEDD7EA806B}" type="presParOf" srcId="{A9E03D66-22BC-43BF-8F5D-A5024F4A066B}" destId="{75302715-12F7-46B3-A408-43E51EE2FC10}" srcOrd="3" destOrd="0" presId="urn:diagrams.loki3.com/BracketList+Icon"/>
  </dgm:cxnLst>
  <dgm:bg/>
  <dgm:whole/>
  <dgm:extLst>
    <a:ext uri="http://schemas.microsoft.com/office/drawing/2008/diagram">
      <dsp:dataModelExt xmlns:dsp="http://schemas.microsoft.com/office/drawing/2008/diagram" xmlns="" relId="rId8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17F4F4B9-FD3A-406F-9ADF-A5642A679558}" type="doc">
      <dgm:prSet loTypeId="urn:microsoft.com/office/officeart/2005/8/layout/chevron1" loCatId="process" qsTypeId="urn:microsoft.com/office/officeart/2005/8/quickstyle/simple1" qsCatId="simple" csTypeId="urn:microsoft.com/office/officeart/2005/8/colors/colorful1#2" csCatId="colorful" phldr="1"/>
      <dgm:spPr/>
    </dgm:pt>
    <dgm:pt modelId="{D9D3EDC9-BCBC-483D-8286-A6F59EBA5868}">
      <dgm:prSet phldrT="[文本]"/>
      <dgm:spPr/>
      <dgm:t>
        <a:bodyPr/>
        <a:lstStyle/>
        <a:p>
          <a:r>
            <a:rPr lang="zh-CN" altLang="en-US" dirty="0" smtClean="0"/>
            <a:t>等效</a:t>
          </a:r>
          <a:endParaRPr lang="zh-CN" altLang="en-US" dirty="0"/>
        </a:p>
      </dgm:t>
    </dgm:pt>
    <dgm:pt modelId="{50BCFBC7-C4F0-4647-AC9F-29520672650E}" type="parTrans" cxnId="{A7EA7720-B0DC-4527-99FE-86CA336AF9B6}">
      <dgm:prSet/>
      <dgm:spPr/>
      <dgm:t>
        <a:bodyPr/>
        <a:lstStyle/>
        <a:p>
          <a:endParaRPr lang="zh-CN" altLang="en-US"/>
        </a:p>
      </dgm:t>
    </dgm:pt>
    <dgm:pt modelId="{36BBA01C-4674-43E4-A6E5-92651B5AF4FD}" type="sibTrans" cxnId="{A7EA7720-B0DC-4527-99FE-86CA336AF9B6}">
      <dgm:prSet/>
      <dgm:spPr/>
      <dgm:t>
        <a:bodyPr/>
        <a:lstStyle/>
        <a:p>
          <a:endParaRPr lang="zh-CN" altLang="en-US"/>
        </a:p>
      </dgm:t>
    </dgm:pt>
    <dgm:pt modelId="{CBE3F8BD-3AE8-4417-9BF8-9AD3755CC0E8}">
      <dgm:prSet phldrT="[文本]"/>
      <dgm:spPr>
        <a:solidFill>
          <a:schemeClr val="accent4"/>
        </a:solidFill>
      </dgm:spPr>
      <dgm:t>
        <a:bodyPr/>
        <a:lstStyle/>
        <a:p>
          <a:r>
            <a:rPr lang="zh-CN" altLang="en-US" dirty="0" smtClean="0"/>
            <a:t>电路图</a:t>
          </a:r>
          <a:endParaRPr lang="zh-CN" altLang="en-US" dirty="0"/>
        </a:p>
      </dgm:t>
    </dgm:pt>
    <dgm:pt modelId="{32621A80-B866-4F97-820C-28F1D33BA9B9}" type="parTrans" cxnId="{C7605889-B451-4AD9-8269-CA928C6142FD}">
      <dgm:prSet/>
      <dgm:spPr/>
      <dgm:t>
        <a:bodyPr/>
        <a:lstStyle/>
        <a:p>
          <a:endParaRPr lang="zh-CN" altLang="en-US"/>
        </a:p>
      </dgm:t>
    </dgm:pt>
    <dgm:pt modelId="{C24F9D52-9E3B-46A0-A013-ECC8CAE5D831}" type="sibTrans" cxnId="{C7605889-B451-4AD9-8269-CA928C6142FD}">
      <dgm:prSet/>
      <dgm:spPr/>
      <dgm:t>
        <a:bodyPr/>
        <a:lstStyle/>
        <a:p>
          <a:endParaRPr lang="zh-CN" altLang="en-US"/>
        </a:p>
      </dgm:t>
    </dgm:pt>
    <dgm:pt modelId="{5F1FFAD1-C043-4AE0-9866-FEEBC31E88FE}" type="pres">
      <dgm:prSet presAssocID="{17F4F4B9-FD3A-406F-9ADF-A5642A679558}" presName="Name0" presStyleCnt="0">
        <dgm:presLayoutVars>
          <dgm:dir/>
          <dgm:animLvl val="lvl"/>
          <dgm:resizeHandles val="exact"/>
        </dgm:presLayoutVars>
      </dgm:prSet>
      <dgm:spPr/>
    </dgm:pt>
    <dgm:pt modelId="{7828DEBF-FF7F-40BD-A938-1115C7603442}" type="pres">
      <dgm:prSet presAssocID="{D9D3EDC9-BCBC-483D-8286-A6F59EBA5868}" presName="parTxOnly" presStyleLbl="node1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65EA9201-E0F4-471D-BEEF-4956E3AC9C0D}" type="pres">
      <dgm:prSet presAssocID="{36BBA01C-4674-43E4-A6E5-92651B5AF4FD}" presName="parTxOnlySpace" presStyleCnt="0"/>
      <dgm:spPr/>
    </dgm:pt>
    <dgm:pt modelId="{012D9294-8B83-4709-8FFF-2037A05387A2}" type="pres">
      <dgm:prSet presAssocID="{CBE3F8BD-3AE8-4417-9BF8-9AD3755CC0E8}" presName="parTxOnly" presStyleLbl="node1" presStyleIdx="1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</dgm:ptLst>
  <dgm:cxnLst>
    <dgm:cxn modelId="{711E6664-34E2-4072-BA3D-D0DC771EFC94}" type="presOf" srcId="{D9D3EDC9-BCBC-483D-8286-A6F59EBA5868}" destId="{7828DEBF-FF7F-40BD-A938-1115C7603442}" srcOrd="0" destOrd="0" presId="urn:microsoft.com/office/officeart/2005/8/layout/chevron1"/>
    <dgm:cxn modelId="{635ED662-A936-42F7-915B-4F249FEAB5FB}" type="presOf" srcId="{CBE3F8BD-3AE8-4417-9BF8-9AD3755CC0E8}" destId="{012D9294-8B83-4709-8FFF-2037A05387A2}" srcOrd="0" destOrd="0" presId="urn:microsoft.com/office/officeart/2005/8/layout/chevron1"/>
    <dgm:cxn modelId="{BFB58022-568A-4CDE-B575-7CF71D382A00}" type="presOf" srcId="{17F4F4B9-FD3A-406F-9ADF-A5642A679558}" destId="{5F1FFAD1-C043-4AE0-9866-FEEBC31E88FE}" srcOrd="0" destOrd="0" presId="urn:microsoft.com/office/officeart/2005/8/layout/chevron1"/>
    <dgm:cxn modelId="{A7EA7720-B0DC-4527-99FE-86CA336AF9B6}" srcId="{17F4F4B9-FD3A-406F-9ADF-A5642A679558}" destId="{D9D3EDC9-BCBC-483D-8286-A6F59EBA5868}" srcOrd="0" destOrd="0" parTransId="{50BCFBC7-C4F0-4647-AC9F-29520672650E}" sibTransId="{36BBA01C-4674-43E4-A6E5-92651B5AF4FD}"/>
    <dgm:cxn modelId="{C7605889-B451-4AD9-8269-CA928C6142FD}" srcId="{17F4F4B9-FD3A-406F-9ADF-A5642A679558}" destId="{CBE3F8BD-3AE8-4417-9BF8-9AD3755CC0E8}" srcOrd="1" destOrd="0" parTransId="{32621A80-B866-4F97-820C-28F1D33BA9B9}" sibTransId="{C24F9D52-9E3B-46A0-A013-ECC8CAE5D831}"/>
    <dgm:cxn modelId="{69A51256-9988-4797-82C3-B3F32B9EFD59}" type="presParOf" srcId="{5F1FFAD1-C043-4AE0-9866-FEEBC31E88FE}" destId="{7828DEBF-FF7F-40BD-A938-1115C7603442}" srcOrd="0" destOrd="0" presId="urn:microsoft.com/office/officeart/2005/8/layout/chevron1"/>
    <dgm:cxn modelId="{74B38B84-BD08-46EE-8ABC-A132EDD40D11}" type="presParOf" srcId="{5F1FFAD1-C043-4AE0-9866-FEEBC31E88FE}" destId="{65EA9201-E0F4-471D-BEEF-4956E3AC9C0D}" srcOrd="1" destOrd="0" presId="urn:microsoft.com/office/officeart/2005/8/layout/chevron1"/>
    <dgm:cxn modelId="{D1DCA391-E591-49E1-A0A9-9C877CE9F260}" type="presParOf" srcId="{5F1FFAD1-C043-4AE0-9866-FEEBC31E88FE}" destId="{012D9294-8B83-4709-8FFF-2037A05387A2}" srcOrd="2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xmlns="" relId="rId8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A052E9F6-5C5E-486F-81DE-B87136EB2C47}" type="doc">
      <dgm:prSet loTypeId="urn:diagrams.loki3.com/BracketList+Icon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CN" altLang="en-US"/>
        </a:p>
      </dgm:t>
    </dgm:pt>
    <dgm:pt modelId="{CDAF1EFF-E31C-467D-9B40-95D62EE7C3B1}">
      <dgm:prSet phldrT="[文本]" custT="1"/>
      <dgm:spPr/>
      <dgm:t>
        <a:bodyPr/>
        <a:lstStyle/>
        <a:p>
          <a:r>
            <a:rPr lang="zh-CN" altLang="en-US" sz="2400" dirty="0" smtClean="0">
              <a:solidFill>
                <a:schemeClr val="bg2">
                  <a:lumMod val="25000"/>
                </a:schemeClr>
              </a:solidFill>
            </a:rPr>
            <a:t>开关</a:t>
          </a:r>
          <a:r>
            <a:rPr lang="en-US" altLang="zh-CN" sz="2400" dirty="0" smtClean="0">
              <a:solidFill>
                <a:schemeClr val="bg2">
                  <a:lumMod val="25000"/>
                </a:schemeClr>
              </a:solidFill>
            </a:rPr>
            <a:t>1</a:t>
          </a:r>
          <a:r>
            <a:rPr lang="zh-CN" altLang="en-US" sz="2400" dirty="0" smtClean="0">
              <a:solidFill>
                <a:schemeClr val="bg2">
                  <a:lumMod val="25000"/>
                </a:schemeClr>
              </a:solidFill>
            </a:rPr>
            <a:t>号位</a:t>
          </a:r>
          <a:endParaRPr lang="zh-CN" altLang="en-US" sz="2400" dirty="0">
            <a:solidFill>
              <a:schemeClr val="bg2">
                <a:lumMod val="25000"/>
              </a:schemeClr>
            </a:solidFill>
          </a:endParaRPr>
        </a:p>
      </dgm:t>
    </dgm:pt>
    <dgm:pt modelId="{1F32D5A2-DBBA-4C28-ABA9-1FD6A939D579}" type="parTrans" cxnId="{72412B5A-57EF-457D-B93C-5FC640478774}">
      <dgm:prSet/>
      <dgm:spPr/>
      <dgm:t>
        <a:bodyPr/>
        <a:lstStyle/>
        <a:p>
          <a:endParaRPr lang="zh-CN" altLang="en-US"/>
        </a:p>
      </dgm:t>
    </dgm:pt>
    <dgm:pt modelId="{2472A8C6-C7A8-402A-AA14-97CF15B25FB8}" type="sibTrans" cxnId="{72412B5A-57EF-457D-B93C-5FC640478774}">
      <dgm:prSet/>
      <dgm:spPr/>
      <dgm:t>
        <a:bodyPr/>
        <a:lstStyle/>
        <a:p>
          <a:endParaRPr lang="zh-CN" altLang="en-US"/>
        </a:p>
      </dgm:t>
    </dgm:pt>
    <dgm:pt modelId="{8C199F4E-D29E-4478-AE18-0B3F98D4BE35}">
      <dgm:prSet phldrT="[文本]"/>
      <dgm:spPr>
        <a:solidFill>
          <a:schemeClr val="bg2">
            <a:lumMod val="75000"/>
          </a:schemeClr>
        </a:solidFill>
      </dgm:spPr>
      <dgm:t>
        <a:bodyPr/>
        <a:lstStyle/>
        <a:p>
          <a:endParaRPr lang="zh-CN" altLang="en-US" dirty="0">
            <a:solidFill>
              <a:schemeClr val="bg2">
                <a:lumMod val="25000"/>
              </a:schemeClr>
            </a:solidFill>
          </a:endParaRPr>
        </a:p>
      </dgm:t>
    </dgm:pt>
    <dgm:pt modelId="{A8E6233D-F282-4B1A-A1A2-281F0AA463F9}" type="parTrans" cxnId="{F5E2EAB4-AA56-4824-8708-37BFB2DC3089}">
      <dgm:prSet/>
      <dgm:spPr/>
      <dgm:t>
        <a:bodyPr/>
        <a:lstStyle/>
        <a:p>
          <a:endParaRPr lang="zh-CN" altLang="en-US"/>
        </a:p>
      </dgm:t>
    </dgm:pt>
    <dgm:pt modelId="{824901AB-A352-46A7-BF21-69C66AD28C9B}" type="sibTrans" cxnId="{F5E2EAB4-AA56-4824-8708-37BFB2DC3089}">
      <dgm:prSet/>
      <dgm:spPr/>
      <dgm:t>
        <a:bodyPr/>
        <a:lstStyle/>
        <a:p>
          <a:endParaRPr lang="zh-CN" altLang="en-US"/>
        </a:p>
      </dgm:t>
    </dgm:pt>
    <dgm:pt modelId="{0C5DF995-62F6-432F-8868-222FC38F69F2}">
      <dgm:prSet phldrT="[文本]" custT="1"/>
      <dgm:spPr/>
      <dgm:t>
        <a:bodyPr/>
        <a:lstStyle/>
        <a:p>
          <a:r>
            <a:rPr lang="zh-CN" altLang="en-US" sz="2400" dirty="0" smtClean="0">
              <a:solidFill>
                <a:schemeClr val="accent2"/>
              </a:solidFill>
            </a:rPr>
            <a:t>开关</a:t>
          </a:r>
          <a:r>
            <a:rPr lang="en-US" altLang="zh-CN" sz="2400" dirty="0" smtClean="0">
              <a:solidFill>
                <a:schemeClr val="accent2"/>
              </a:solidFill>
            </a:rPr>
            <a:t>2</a:t>
          </a:r>
          <a:r>
            <a:rPr lang="zh-CN" altLang="en-US" sz="2400" dirty="0" smtClean="0">
              <a:solidFill>
                <a:schemeClr val="accent2"/>
              </a:solidFill>
            </a:rPr>
            <a:t>号位</a:t>
          </a:r>
          <a:endParaRPr lang="zh-CN" altLang="en-US" sz="2400" dirty="0">
            <a:solidFill>
              <a:schemeClr val="accent2"/>
            </a:solidFill>
          </a:endParaRPr>
        </a:p>
      </dgm:t>
    </dgm:pt>
    <dgm:pt modelId="{EEA81DAD-EF7D-448A-9FAC-584A4F416FF0}" type="parTrans" cxnId="{7F0DE177-C736-495E-8B78-EF613C7AF251}">
      <dgm:prSet/>
      <dgm:spPr/>
      <dgm:t>
        <a:bodyPr/>
        <a:lstStyle/>
        <a:p>
          <a:endParaRPr lang="zh-CN" altLang="en-US"/>
        </a:p>
      </dgm:t>
    </dgm:pt>
    <dgm:pt modelId="{D1FC43A8-E274-4AD1-BF6F-6CF0DD1A3E13}" type="sibTrans" cxnId="{7F0DE177-C736-495E-8B78-EF613C7AF251}">
      <dgm:prSet/>
      <dgm:spPr/>
      <dgm:t>
        <a:bodyPr/>
        <a:lstStyle/>
        <a:p>
          <a:endParaRPr lang="zh-CN" altLang="en-US"/>
        </a:p>
      </dgm:t>
    </dgm:pt>
    <dgm:pt modelId="{EF7890C1-1865-4F79-A698-8A1B73F22FE5}">
      <dgm:prSet phldrT="[文本]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endParaRPr lang="zh-CN" altLang="en-US" dirty="0"/>
        </a:p>
      </dgm:t>
    </dgm:pt>
    <dgm:pt modelId="{89DB80F3-33C7-414F-B248-3158F30AB9C8}" type="parTrans" cxnId="{01417CD4-0512-4257-976D-F8EF66CBF8EE}">
      <dgm:prSet/>
      <dgm:spPr/>
      <dgm:t>
        <a:bodyPr/>
        <a:lstStyle/>
        <a:p>
          <a:endParaRPr lang="zh-CN" altLang="en-US"/>
        </a:p>
      </dgm:t>
    </dgm:pt>
    <dgm:pt modelId="{EEBF5C6E-7113-4995-B8C8-90088E5D80E7}" type="sibTrans" cxnId="{01417CD4-0512-4257-976D-F8EF66CBF8EE}">
      <dgm:prSet/>
      <dgm:spPr/>
      <dgm:t>
        <a:bodyPr/>
        <a:lstStyle/>
        <a:p>
          <a:endParaRPr lang="zh-CN" altLang="en-US"/>
        </a:p>
      </dgm:t>
    </dgm:pt>
    <dgm:pt modelId="{2674BF14-05B0-4ABC-98E5-D037779C20B3}" type="pres">
      <dgm:prSet presAssocID="{A052E9F6-5C5E-486F-81DE-B87136EB2C47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zh-CN" altLang="en-US"/>
        </a:p>
      </dgm:t>
    </dgm:pt>
    <dgm:pt modelId="{214481BC-660D-4F9E-8914-3FAD26B8C91D}" type="pres">
      <dgm:prSet presAssocID="{CDAF1EFF-E31C-467D-9B40-95D62EE7C3B1}" presName="linNode" presStyleCnt="0"/>
      <dgm:spPr/>
    </dgm:pt>
    <dgm:pt modelId="{FB6F1259-91B7-4DF7-9B9A-B09C5DBA8B8C}" type="pres">
      <dgm:prSet presAssocID="{CDAF1EFF-E31C-467D-9B40-95D62EE7C3B1}" presName="parTx" presStyleLbl="revTx" presStyleIdx="0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84F86E77-F15D-4016-9053-1D92780AB562}" type="pres">
      <dgm:prSet presAssocID="{CDAF1EFF-E31C-467D-9B40-95D62EE7C3B1}" presName="bracket" presStyleLbl="parChTrans1D1" presStyleIdx="0" presStyleCnt="2"/>
      <dgm:spPr/>
    </dgm:pt>
    <dgm:pt modelId="{0E11280E-3012-4B4D-B15B-2BD8FD9D3B1C}" type="pres">
      <dgm:prSet presAssocID="{CDAF1EFF-E31C-467D-9B40-95D62EE7C3B1}" presName="spH" presStyleCnt="0"/>
      <dgm:spPr/>
    </dgm:pt>
    <dgm:pt modelId="{B8C92C62-6142-49AE-9D28-062E11F8E04F}" type="pres">
      <dgm:prSet presAssocID="{CDAF1EFF-E31C-467D-9B40-95D62EE7C3B1}" presName="desTx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EA35CA03-ABBA-41AA-9C10-20ED111F8D34}" type="pres">
      <dgm:prSet presAssocID="{2472A8C6-C7A8-402A-AA14-97CF15B25FB8}" presName="spV" presStyleCnt="0"/>
      <dgm:spPr/>
    </dgm:pt>
    <dgm:pt modelId="{A9E03D66-22BC-43BF-8F5D-A5024F4A066B}" type="pres">
      <dgm:prSet presAssocID="{0C5DF995-62F6-432F-8868-222FC38F69F2}" presName="linNode" presStyleCnt="0"/>
      <dgm:spPr/>
    </dgm:pt>
    <dgm:pt modelId="{81D388AE-6EA9-452A-A220-EC4B9DE890A0}" type="pres">
      <dgm:prSet presAssocID="{0C5DF995-62F6-432F-8868-222FC38F69F2}" presName="parTx" presStyleLbl="revTx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24083A1C-B81C-41EB-9A6B-8B977418BC37}" type="pres">
      <dgm:prSet presAssocID="{0C5DF995-62F6-432F-8868-222FC38F69F2}" presName="bracket" presStyleLbl="parChTrans1D1" presStyleIdx="1" presStyleCnt="2"/>
      <dgm:spPr/>
    </dgm:pt>
    <dgm:pt modelId="{E6A23EBA-D10A-403F-B321-9E2270D76043}" type="pres">
      <dgm:prSet presAssocID="{0C5DF995-62F6-432F-8868-222FC38F69F2}" presName="spH" presStyleCnt="0"/>
      <dgm:spPr/>
    </dgm:pt>
    <dgm:pt modelId="{75302715-12F7-46B3-A408-43E51EE2FC10}" type="pres">
      <dgm:prSet presAssocID="{0C5DF995-62F6-432F-8868-222FC38F69F2}" presName="desTx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</dgm:ptLst>
  <dgm:cxnLst>
    <dgm:cxn modelId="{01417CD4-0512-4257-976D-F8EF66CBF8EE}" srcId="{0C5DF995-62F6-432F-8868-222FC38F69F2}" destId="{EF7890C1-1865-4F79-A698-8A1B73F22FE5}" srcOrd="0" destOrd="0" parTransId="{89DB80F3-33C7-414F-B248-3158F30AB9C8}" sibTransId="{EEBF5C6E-7113-4995-B8C8-90088E5D80E7}"/>
    <dgm:cxn modelId="{1EA2872A-8247-4627-86BC-7008F9072F7D}" type="presOf" srcId="{A052E9F6-5C5E-486F-81DE-B87136EB2C47}" destId="{2674BF14-05B0-4ABC-98E5-D037779C20B3}" srcOrd="0" destOrd="0" presId="urn:diagrams.loki3.com/BracketList+Icon"/>
    <dgm:cxn modelId="{35303059-3C0D-48B5-B343-253382E36F08}" type="presOf" srcId="{0C5DF995-62F6-432F-8868-222FC38F69F2}" destId="{81D388AE-6EA9-452A-A220-EC4B9DE890A0}" srcOrd="0" destOrd="0" presId="urn:diagrams.loki3.com/BracketList+Icon"/>
    <dgm:cxn modelId="{76F5026B-61DB-4CC9-8850-A82B4E05520C}" type="presOf" srcId="{EF7890C1-1865-4F79-A698-8A1B73F22FE5}" destId="{75302715-12F7-46B3-A408-43E51EE2FC10}" srcOrd="0" destOrd="0" presId="urn:diagrams.loki3.com/BracketList+Icon"/>
    <dgm:cxn modelId="{C7954A6D-421D-435A-BA34-CBD3E88BFDCE}" type="presOf" srcId="{CDAF1EFF-E31C-467D-9B40-95D62EE7C3B1}" destId="{FB6F1259-91B7-4DF7-9B9A-B09C5DBA8B8C}" srcOrd="0" destOrd="0" presId="urn:diagrams.loki3.com/BracketList+Icon"/>
    <dgm:cxn modelId="{F5E2EAB4-AA56-4824-8708-37BFB2DC3089}" srcId="{CDAF1EFF-E31C-467D-9B40-95D62EE7C3B1}" destId="{8C199F4E-D29E-4478-AE18-0B3F98D4BE35}" srcOrd="0" destOrd="0" parTransId="{A8E6233D-F282-4B1A-A1A2-281F0AA463F9}" sibTransId="{824901AB-A352-46A7-BF21-69C66AD28C9B}"/>
    <dgm:cxn modelId="{71781CD4-9E2B-4A6B-89CB-6B263D5EE955}" type="presOf" srcId="{8C199F4E-D29E-4478-AE18-0B3F98D4BE35}" destId="{B8C92C62-6142-49AE-9D28-062E11F8E04F}" srcOrd="0" destOrd="0" presId="urn:diagrams.loki3.com/BracketList+Icon"/>
    <dgm:cxn modelId="{7F0DE177-C736-495E-8B78-EF613C7AF251}" srcId="{A052E9F6-5C5E-486F-81DE-B87136EB2C47}" destId="{0C5DF995-62F6-432F-8868-222FC38F69F2}" srcOrd="1" destOrd="0" parTransId="{EEA81DAD-EF7D-448A-9FAC-584A4F416FF0}" sibTransId="{D1FC43A8-E274-4AD1-BF6F-6CF0DD1A3E13}"/>
    <dgm:cxn modelId="{72412B5A-57EF-457D-B93C-5FC640478774}" srcId="{A052E9F6-5C5E-486F-81DE-B87136EB2C47}" destId="{CDAF1EFF-E31C-467D-9B40-95D62EE7C3B1}" srcOrd="0" destOrd="0" parTransId="{1F32D5A2-DBBA-4C28-ABA9-1FD6A939D579}" sibTransId="{2472A8C6-C7A8-402A-AA14-97CF15B25FB8}"/>
    <dgm:cxn modelId="{9E9946E9-0B99-40B0-B524-C940D6EE31A0}" type="presParOf" srcId="{2674BF14-05B0-4ABC-98E5-D037779C20B3}" destId="{214481BC-660D-4F9E-8914-3FAD26B8C91D}" srcOrd="0" destOrd="0" presId="urn:diagrams.loki3.com/BracketList+Icon"/>
    <dgm:cxn modelId="{D70B068E-B61A-4232-86FA-C9F72A3BF0EF}" type="presParOf" srcId="{214481BC-660D-4F9E-8914-3FAD26B8C91D}" destId="{FB6F1259-91B7-4DF7-9B9A-B09C5DBA8B8C}" srcOrd="0" destOrd="0" presId="urn:diagrams.loki3.com/BracketList+Icon"/>
    <dgm:cxn modelId="{1DAA27E3-CDBC-4A2B-8A8F-FC0834F313F0}" type="presParOf" srcId="{214481BC-660D-4F9E-8914-3FAD26B8C91D}" destId="{84F86E77-F15D-4016-9053-1D92780AB562}" srcOrd="1" destOrd="0" presId="urn:diagrams.loki3.com/BracketList+Icon"/>
    <dgm:cxn modelId="{DFE3BFDE-AD5F-49C7-8AEC-4CF019FA18A8}" type="presParOf" srcId="{214481BC-660D-4F9E-8914-3FAD26B8C91D}" destId="{0E11280E-3012-4B4D-B15B-2BD8FD9D3B1C}" srcOrd="2" destOrd="0" presId="urn:diagrams.loki3.com/BracketList+Icon"/>
    <dgm:cxn modelId="{C143CDD3-F55E-4405-B51C-E93D2424D24D}" type="presParOf" srcId="{214481BC-660D-4F9E-8914-3FAD26B8C91D}" destId="{B8C92C62-6142-49AE-9D28-062E11F8E04F}" srcOrd="3" destOrd="0" presId="urn:diagrams.loki3.com/BracketList+Icon"/>
    <dgm:cxn modelId="{A9AD60F8-2234-4AAC-9A3F-1359BF3AA9C9}" type="presParOf" srcId="{2674BF14-05B0-4ABC-98E5-D037779C20B3}" destId="{EA35CA03-ABBA-41AA-9C10-20ED111F8D34}" srcOrd="1" destOrd="0" presId="urn:diagrams.loki3.com/BracketList+Icon"/>
    <dgm:cxn modelId="{7BE4DD7C-5327-4185-903B-2A2A09996558}" type="presParOf" srcId="{2674BF14-05B0-4ABC-98E5-D037779C20B3}" destId="{A9E03D66-22BC-43BF-8F5D-A5024F4A066B}" srcOrd="2" destOrd="0" presId="urn:diagrams.loki3.com/BracketList+Icon"/>
    <dgm:cxn modelId="{583B9A66-A7F6-4AAB-947B-A1E49321216A}" type="presParOf" srcId="{A9E03D66-22BC-43BF-8F5D-A5024F4A066B}" destId="{81D388AE-6EA9-452A-A220-EC4B9DE890A0}" srcOrd="0" destOrd="0" presId="urn:diagrams.loki3.com/BracketList+Icon"/>
    <dgm:cxn modelId="{1072497C-B134-4989-A9AD-6332E5FC6864}" type="presParOf" srcId="{A9E03D66-22BC-43BF-8F5D-A5024F4A066B}" destId="{24083A1C-B81C-41EB-9A6B-8B977418BC37}" srcOrd="1" destOrd="0" presId="urn:diagrams.loki3.com/BracketList+Icon"/>
    <dgm:cxn modelId="{9E078377-E014-4931-8393-D549F8253067}" type="presParOf" srcId="{A9E03D66-22BC-43BF-8F5D-A5024F4A066B}" destId="{E6A23EBA-D10A-403F-B321-9E2270D76043}" srcOrd="2" destOrd="0" presId="urn:diagrams.loki3.com/BracketList+Icon"/>
    <dgm:cxn modelId="{221959E2-039B-497D-85CF-E7366DBEDED8}" type="presParOf" srcId="{A9E03D66-22BC-43BF-8F5D-A5024F4A066B}" destId="{75302715-12F7-46B3-A408-43E51EE2FC10}" srcOrd="3" destOrd="0" presId="urn:diagrams.loki3.com/BracketList+Icon"/>
  </dgm:cxnLst>
  <dgm:bg/>
  <dgm:whole/>
  <dgm:extLst>
    <a:ext uri="http://schemas.microsoft.com/office/drawing/2008/diagram">
      <dsp:dataModelExt xmlns:dsp="http://schemas.microsoft.com/office/drawing/2008/diagram" xmlns="" relId="rId9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D61880F3-8F01-40BD-AF6E-B79F2D5FDD73}" type="doc">
      <dgm:prSet loTypeId="urn:microsoft.com/office/officeart/2005/8/layout/hList1" loCatId="list" qsTypeId="urn:microsoft.com/office/officeart/2005/8/quickstyle/simple1" qsCatId="simple" csTypeId="urn:microsoft.com/office/officeart/2005/8/colors/colorful2" csCatId="colorful" phldr="1"/>
      <dgm:spPr>
        <a:scene3d>
          <a:camera prst="orthographicFront">
            <a:rot lat="0" lon="0" rev="5400000"/>
          </a:camera>
          <a:lightRig rig="threePt" dir="t"/>
        </a:scene3d>
      </dgm:spPr>
      <dgm:t>
        <a:bodyPr/>
        <a:lstStyle/>
        <a:p>
          <a:endParaRPr lang="zh-CN" altLang="en-US"/>
        </a:p>
      </dgm:t>
    </dgm:pt>
    <dgm:pt modelId="{43E2BE54-BA47-42A6-A369-729CBC656BE2}">
      <dgm:prSet phldrT="[文本]"/>
      <dgm:spPr/>
      <dgm:t>
        <a:bodyPr/>
        <a:lstStyle/>
        <a:p>
          <a:endParaRPr lang="zh-CN" altLang="en-US" dirty="0"/>
        </a:p>
      </dgm:t>
    </dgm:pt>
    <dgm:pt modelId="{005A6724-DA73-433F-B6A2-121BCD7AE2A6}" type="parTrans" cxnId="{59972E07-3327-4374-9A3C-00AE3FA89116}">
      <dgm:prSet/>
      <dgm:spPr/>
      <dgm:t>
        <a:bodyPr/>
        <a:lstStyle/>
        <a:p>
          <a:endParaRPr lang="zh-CN" altLang="en-US"/>
        </a:p>
      </dgm:t>
    </dgm:pt>
    <dgm:pt modelId="{8B09E2B3-E9E7-4820-901D-F9115239EF7F}" type="sibTrans" cxnId="{59972E07-3327-4374-9A3C-00AE3FA89116}">
      <dgm:prSet/>
      <dgm:spPr/>
      <dgm:t>
        <a:bodyPr/>
        <a:lstStyle/>
        <a:p>
          <a:endParaRPr lang="zh-CN" altLang="en-US"/>
        </a:p>
      </dgm:t>
    </dgm:pt>
    <dgm:pt modelId="{13EC9B9C-93FE-45FF-823A-1C5609273234}">
      <dgm:prSet phldrT="[文本]"/>
      <dgm:spPr/>
      <dgm:t>
        <a:bodyPr/>
        <a:lstStyle/>
        <a:p>
          <a:endParaRPr lang="zh-CN" altLang="en-US" dirty="0"/>
        </a:p>
      </dgm:t>
    </dgm:pt>
    <dgm:pt modelId="{95F1F253-6D43-4221-8C73-EB7189DA30E7}" type="parTrans" cxnId="{D0950F59-F211-46E1-92E8-A9EB25298741}">
      <dgm:prSet/>
      <dgm:spPr/>
      <dgm:t>
        <a:bodyPr/>
        <a:lstStyle/>
        <a:p>
          <a:endParaRPr lang="zh-CN" altLang="en-US"/>
        </a:p>
      </dgm:t>
    </dgm:pt>
    <dgm:pt modelId="{8983E9D6-77F3-4D18-81DB-916C55BD5AE0}" type="sibTrans" cxnId="{D0950F59-F211-46E1-92E8-A9EB25298741}">
      <dgm:prSet/>
      <dgm:spPr/>
      <dgm:t>
        <a:bodyPr/>
        <a:lstStyle/>
        <a:p>
          <a:endParaRPr lang="zh-CN" altLang="en-US"/>
        </a:p>
      </dgm:t>
    </dgm:pt>
    <dgm:pt modelId="{E274349E-D67C-4607-8AF9-1666E3568FA9}">
      <dgm:prSet phldrT="[文本]"/>
      <dgm:spPr/>
      <dgm:t>
        <a:bodyPr/>
        <a:lstStyle/>
        <a:p>
          <a:endParaRPr lang="zh-CN" altLang="en-US" dirty="0"/>
        </a:p>
      </dgm:t>
    </dgm:pt>
    <dgm:pt modelId="{C22B72F3-10AC-40C1-9F61-AA0507999DCD}" type="parTrans" cxnId="{1D09C522-1715-4E7E-B71B-55BEE60616AD}">
      <dgm:prSet/>
      <dgm:spPr/>
      <dgm:t>
        <a:bodyPr/>
        <a:lstStyle/>
        <a:p>
          <a:endParaRPr lang="zh-CN" altLang="en-US"/>
        </a:p>
      </dgm:t>
    </dgm:pt>
    <dgm:pt modelId="{7FC10F44-9124-4FFE-901E-5159FB234021}" type="sibTrans" cxnId="{1D09C522-1715-4E7E-B71B-55BEE60616AD}">
      <dgm:prSet/>
      <dgm:spPr/>
      <dgm:t>
        <a:bodyPr/>
        <a:lstStyle/>
        <a:p>
          <a:endParaRPr lang="zh-CN" altLang="en-US"/>
        </a:p>
      </dgm:t>
    </dgm:pt>
    <dgm:pt modelId="{1FE98C90-84C5-4428-B6DA-AF1014E072F0}">
      <dgm:prSet phldrT="[文本]"/>
      <dgm:spPr>
        <a:solidFill>
          <a:schemeClr val="bg2">
            <a:lumMod val="75000"/>
            <a:alpha val="90000"/>
          </a:schemeClr>
        </a:solidFill>
      </dgm:spPr>
      <dgm:t>
        <a:bodyPr/>
        <a:lstStyle/>
        <a:p>
          <a:endParaRPr lang="zh-CN" altLang="en-US" dirty="0"/>
        </a:p>
      </dgm:t>
    </dgm:pt>
    <dgm:pt modelId="{6B2E1F80-D555-4692-8A7A-7FEA698FF028}" type="parTrans" cxnId="{7DDFD05B-1F27-43CE-83DC-0FEAD04C38BF}">
      <dgm:prSet/>
      <dgm:spPr/>
      <dgm:t>
        <a:bodyPr/>
        <a:lstStyle/>
        <a:p>
          <a:endParaRPr lang="zh-CN" altLang="en-US"/>
        </a:p>
      </dgm:t>
    </dgm:pt>
    <dgm:pt modelId="{6979C640-8CCD-4AB5-A2D1-759A9F66F40D}" type="sibTrans" cxnId="{7DDFD05B-1F27-43CE-83DC-0FEAD04C38BF}">
      <dgm:prSet/>
      <dgm:spPr/>
      <dgm:t>
        <a:bodyPr/>
        <a:lstStyle/>
        <a:p>
          <a:endParaRPr lang="zh-CN" altLang="en-US"/>
        </a:p>
      </dgm:t>
    </dgm:pt>
    <dgm:pt modelId="{49EC25EF-F38B-426E-BAD3-6FB5C6E6BE75}">
      <dgm:prSet phldrT="[文本]"/>
      <dgm:spPr/>
      <dgm:t>
        <a:bodyPr/>
        <a:lstStyle/>
        <a:p>
          <a:endParaRPr lang="zh-CN" altLang="en-US" dirty="0"/>
        </a:p>
      </dgm:t>
    </dgm:pt>
    <dgm:pt modelId="{191889B5-642D-490C-B6EC-8049FAB0084F}" type="parTrans" cxnId="{84F96E9C-EBCE-4F86-9BEC-4BB375FB7D99}">
      <dgm:prSet/>
      <dgm:spPr/>
      <dgm:t>
        <a:bodyPr/>
        <a:lstStyle/>
        <a:p>
          <a:endParaRPr lang="zh-CN" altLang="en-US"/>
        </a:p>
      </dgm:t>
    </dgm:pt>
    <dgm:pt modelId="{87736B6A-C49A-44AF-995E-B90AB8521DCE}" type="sibTrans" cxnId="{84F96E9C-EBCE-4F86-9BEC-4BB375FB7D99}">
      <dgm:prSet/>
      <dgm:spPr/>
      <dgm:t>
        <a:bodyPr/>
        <a:lstStyle/>
        <a:p>
          <a:endParaRPr lang="zh-CN" altLang="en-US"/>
        </a:p>
      </dgm:t>
    </dgm:pt>
    <dgm:pt modelId="{1EC5E2F5-2D8C-476D-AF52-71B3E6897AA0}">
      <dgm:prSet phldrT="[文本]"/>
      <dgm:spPr>
        <a:solidFill>
          <a:schemeClr val="accent3">
            <a:lumMod val="60000"/>
            <a:lumOff val="40000"/>
            <a:alpha val="90000"/>
          </a:schemeClr>
        </a:solidFill>
      </dgm:spPr>
      <dgm:t>
        <a:bodyPr/>
        <a:lstStyle/>
        <a:p>
          <a:endParaRPr lang="zh-CN" altLang="en-US" dirty="0"/>
        </a:p>
      </dgm:t>
    </dgm:pt>
    <dgm:pt modelId="{8018A9FB-1B90-4BBF-9D55-DBAA71173C07}" type="parTrans" cxnId="{638BB52E-4177-44FB-A9E1-A9B7E560ADB0}">
      <dgm:prSet/>
      <dgm:spPr/>
      <dgm:t>
        <a:bodyPr/>
        <a:lstStyle/>
        <a:p>
          <a:endParaRPr lang="zh-CN" altLang="en-US"/>
        </a:p>
      </dgm:t>
    </dgm:pt>
    <dgm:pt modelId="{D9F735C6-422D-435D-B654-0729904390ED}" type="sibTrans" cxnId="{638BB52E-4177-44FB-A9E1-A9B7E560ADB0}">
      <dgm:prSet/>
      <dgm:spPr/>
      <dgm:t>
        <a:bodyPr/>
        <a:lstStyle/>
        <a:p>
          <a:endParaRPr lang="zh-CN" altLang="en-US"/>
        </a:p>
      </dgm:t>
    </dgm:pt>
    <dgm:pt modelId="{880814D9-2EF7-4713-A066-EFA9D74997CF}" type="pres">
      <dgm:prSet presAssocID="{D61880F3-8F01-40BD-AF6E-B79F2D5FDD73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zh-CN" altLang="en-US"/>
        </a:p>
      </dgm:t>
    </dgm:pt>
    <dgm:pt modelId="{B6BD765F-A500-4F7D-8445-C923786D758C}" type="pres">
      <dgm:prSet presAssocID="{43E2BE54-BA47-42A6-A369-729CBC656BE2}" presName="composite" presStyleCnt="0"/>
      <dgm:spPr/>
    </dgm:pt>
    <dgm:pt modelId="{279AAA95-581A-4558-86AF-256EABB59126}" type="pres">
      <dgm:prSet presAssocID="{43E2BE54-BA47-42A6-A369-729CBC656BE2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8D04694D-74D5-4A2B-BF29-EEA0C819BCBF}" type="pres">
      <dgm:prSet presAssocID="{43E2BE54-BA47-42A6-A369-729CBC656BE2}" presName="desTx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7346EC1D-330D-440C-99C2-DD25396BB0E3}" type="pres">
      <dgm:prSet presAssocID="{8B09E2B3-E9E7-4820-901D-F9115239EF7F}" presName="space" presStyleCnt="0"/>
      <dgm:spPr/>
    </dgm:pt>
    <dgm:pt modelId="{F156F971-0512-4B23-923A-F1C26C749B4D}" type="pres">
      <dgm:prSet presAssocID="{E274349E-D67C-4607-8AF9-1666E3568FA9}" presName="composite" presStyleCnt="0"/>
      <dgm:spPr/>
    </dgm:pt>
    <dgm:pt modelId="{D1C79B05-5524-49FF-BCB6-CD924087F00B}" type="pres">
      <dgm:prSet presAssocID="{E274349E-D67C-4607-8AF9-1666E3568FA9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60E7D04C-A97E-49B8-9B32-CED9F11E3E67}" type="pres">
      <dgm:prSet presAssocID="{E274349E-D67C-4607-8AF9-1666E3568FA9}" presName="desTx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9C1BE554-CA3C-4E2B-ABD3-16FD4EFF0F68}" type="pres">
      <dgm:prSet presAssocID="{7FC10F44-9124-4FFE-901E-5159FB234021}" presName="space" presStyleCnt="0"/>
      <dgm:spPr/>
    </dgm:pt>
    <dgm:pt modelId="{61AD2582-1039-46E6-8305-0766C17915F0}" type="pres">
      <dgm:prSet presAssocID="{49EC25EF-F38B-426E-BAD3-6FB5C6E6BE75}" presName="composite" presStyleCnt="0"/>
      <dgm:spPr/>
    </dgm:pt>
    <dgm:pt modelId="{BF918795-EDC6-4887-BAC0-6C082642CFCC}" type="pres">
      <dgm:prSet presAssocID="{49EC25EF-F38B-426E-BAD3-6FB5C6E6BE75}" presName="parTx" presStyleLbl="alignNode1" presStyleIdx="2" presStyleCnt="3" custLinFactNeighborX="162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76C4FE6F-91F8-41CB-BE9E-966F8F733F73}" type="pres">
      <dgm:prSet presAssocID="{49EC25EF-F38B-426E-BAD3-6FB5C6E6BE75}" presName="desTx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</dgm:ptLst>
  <dgm:cxnLst>
    <dgm:cxn modelId="{1073A557-23DC-4323-AF69-ECCC42471EF9}" type="presOf" srcId="{13EC9B9C-93FE-45FF-823A-1C5609273234}" destId="{8D04694D-74D5-4A2B-BF29-EEA0C819BCBF}" srcOrd="0" destOrd="0" presId="urn:microsoft.com/office/officeart/2005/8/layout/hList1"/>
    <dgm:cxn modelId="{23ADA2A5-A4B2-4B40-8F41-A94AF04EAF10}" type="presOf" srcId="{D61880F3-8F01-40BD-AF6E-B79F2D5FDD73}" destId="{880814D9-2EF7-4713-A066-EFA9D74997CF}" srcOrd="0" destOrd="0" presId="urn:microsoft.com/office/officeart/2005/8/layout/hList1"/>
    <dgm:cxn modelId="{43AC484F-988B-48B4-A5B2-0A147CA02E6B}" type="presOf" srcId="{1FE98C90-84C5-4428-B6DA-AF1014E072F0}" destId="{60E7D04C-A97E-49B8-9B32-CED9F11E3E67}" srcOrd="0" destOrd="0" presId="urn:microsoft.com/office/officeart/2005/8/layout/hList1"/>
    <dgm:cxn modelId="{1D09C522-1715-4E7E-B71B-55BEE60616AD}" srcId="{D61880F3-8F01-40BD-AF6E-B79F2D5FDD73}" destId="{E274349E-D67C-4607-8AF9-1666E3568FA9}" srcOrd="1" destOrd="0" parTransId="{C22B72F3-10AC-40C1-9F61-AA0507999DCD}" sibTransId="{7FC10F44-9124-4FFE-901E-5159FB234021}"/>
    <dgm:cxn modelId="{7CFC96BF-73F8-42F1-9117-19CD2702ADF6}" type="presOf" srcId="{43E2BE54-BA47-42A6-A369-729CBC656BE2}" destId="{279AAA95-581A-4558-86AF-256EABB59126}" srcOrd="0" destOrd="0" presId="urn:microsoft.com/office/officeart/2005/8/layout/hList1"/>
    <dgm:cxn modelId="{D0950F59-F211-46E1-92E8-A9EB25298741}" srcId="{43E2BE54-BA47-42A6-A369-729CBC656BE2}" destId="{13EC9B9C-93FE-45FF-823A-1C5609273234}" srcOrd="0" destOrd="0" parTransId="{95F1F253-6D43-4221-8C73-EB7189DA30E7}" sibTransId="{8983E9D6-77F3-4D18-81DB-916C55BD5AE0}"/>
    <dgm:cxn modelId="{59972E07-3327-4374-9A3C-00AE3FA89116}" srcId="{D61880F3-8F01-40BD-AF6E-B79F2D5FDD73}" destId="{43E2BE54-BA47-42A6-A369-729CBC656BE2}" srcOrd="0" destOrd="0" parTransId="{005A6724-DA73-433F-B6A2-121BCD7AE2A6}" sibTransId="{8B09E2B3-E9E7-4820-901D-F9115239EF7F}"/>
    <dgm:cxn modelId="{E2429E1E-1892-4B1C-AF32-8639AC6D5620}" type="presOf" srcId="{1EC5E2F5-2D8C-476D-AF52-71B3E6897AA0}" destId="{76C4FE6F-91F8-41CB-BE9E-966F8F733F73}" srcOrd="0" destOrd="0" presId="urn:microsoft.com/office/officeart/2005/8/layout/hList1"/>
    <dgm:cxn modelId="{84F96E9C-EBCE-4F86-9BEC-4BB375FB7D99}" srcId="{D61880F3-8F01-40BD-AF6E-B79F2D5FDD73}" destId="{49EC25EF-F38B-426E-BAD3-6FB5C6E6BE75}" srcOrd="2" destOrd="0" parTransId="{191889B5-642D-490C-B6EC-8049FAB0084F}" sibTransId="{87736B6A-C49A-44AF-995E-B90AB8521DCE}"/>
    <dgm:cxn modelId="{62EEEC5D-F577-43DB-A1E0-035C8C4F04D2}" type="presOf" srcId="{49EC25EF-F38B-426E-BAD3-6FB5C6E6BE75}" destId="{BF918795-EDC6-4887-BAC0-6C082642CFCC}" srcOrd="0" destOrd="0" presId="urn:microsoft.com/office/officeart/2005/8/layout/hList1"/>
    <dgm:cxn modelId="{7DDFD05B-1F27-43CE-83DC-0FEAD04C38BF}" srcId="{E274349E-D67C-4607-8AF9-1666E3568FA9}" destId="{1FE98C90-84C5-4428-B6DA-AF1014E072F0}" srcOrd="0" destOrd="0" parTransId="{6B2E1F80-D555-4692-8A7A-7FEA698FF028}" sibTransId="{6979C640-8CCD-4AB5-A2D1-759A9F66F40D}"/>
    <dgm:cxn modelId="{638BB52E-4177-44FB-A9E1-A9B7E560ADB0}" srcId="{49EC25EF-F38B-426E-BAD3-6FB5C6E6BE75}" destId="{1EC5E2F5-2D8C-476D-AF52-71B3E6897AA0}" srcOrd="0" destOrd="0" parTransId="{8018A9FB-1B90-4BBF-9D55-DBAA71173C07}" sibTransId="{D9F735C6-422D-435D-B654-0729904390ED}"/>
    <dgm:cxn modelId="{27E2118A-DA9A-48E7-8C9A-E99871C62A15}" type="presOf" srcId="{E274349E-D67C-4607-8AF9-1666E3568FA9}" destId="{D1C79B05-5524-49FF-BCB6-CD924087F00B}" srcOrd="0" destOrd="0" presId="urn:microsoft.com/office/officeart/2005/8/layout/hList1"/>
    <dgm:cxn modelId="{79FEF738-E255-4B37-BAD0-8BC37A2B69E0}" type="presParOf" srcId="{880814D9-2EF7-4713-A066-EFA9D74997CF}" destId="{B6BD765F-A500-4F7D-8445-C923786D758C}" srcOrd="0" destOrd="0" presId="urn:microsoft.com/office/officeart/2005/8/layout/hList1"/>
    <dgm:cxn modelId="{31007D55-B78B-4893-A439-5ADF2AC105A3}" type="presParOf" srcId="{B6BD765F-A500-4F7D-8445-C923786D758C}" destId="{279AAA95-581A-4558-86AF-256EABB59126}" srcOrd="0" destOrd="0" presId="urn:microsoft.com/office/officeart/2005/8/layout/hList1"/>
    <dgm:cxn modelId="{6F3438D1-83EE-4364-A60C-444E8F7583CE}" type="presParOf" srcId="{B6BD765F-A500-4F7D-8445-C923786D758C}" destId="{8D04694D-74D5-4A2B-BF29-EEA0C819BCBF}" srcOrd="1" destOrd="0" presId="urn:microsoft.com/office/officeart/2005/8/layout/hList1"/>
    <dgm:cxn modelId="{A21DA196-9101-41D0-B302-DBC6366FCC3B}" type="presParOf" srcId="{880814D9-2EF7-4713-A066-EFA9D74997CF}" destId="{7346EC1D-330D-440C-99C2-DD25396BB0E3}" srcOrd="1" destOrd="0" presId="urn:microsoft.com/office/officeart/2005/8/layout/hList1"/>
    <dgm:cxn modelId="{9A044946-3F69-4261-A2FF-B418E00133FD}" type="presParOf" srcId="{880814D9-2EF7-4713-A066-EFA9D74997CF}" destId="{F156F971-0512-4B23-923A-F1C26C749B4D}" srcOrd="2" destOrd="0" presId="urn:microsoft.com/office/officeart/2005/8/layout/hList1"/>
    <dgm:cxn modelId="{CD899C28-D1BE-4F3A-93E6-237E44CE9572}" type="presParOf" srcId="{F156F971-0512-4B23-923A-F1C26C749B4D}" destId="{D1C79B05-5524-49FF-BCB6-CD924087F00B}" srcOrd="0" destOrd="0" presId="urn:microsoft.com/office/officeart/2005/8/layout/hList1"/>
    <dgm:cxn modelId="{F5674E5B-1BDA-42BD-92F3-D761330A4F5D}" type="presParOf" srcId="{F156F971-0512-4B23-923A-F1C26C749B4D}" destId="{60E7D04C-A97E-49B8-9B32-CED9F11E3E67}" srcOrd="1" destOrd="0" presId="urn:microsoft.com/office/officeart/2005/8/layout/hList1"/>
    <dgm:cxn modelId="{9D6F37A0-4C1D-4590-9022-DFE91566E4BC}" type="presParOf" srcId="{880814D9-2EF7-4713-A066-EFA9D74997CF}" destId="{9C1BE554-CA3C-4E2B-ABD3-16FD4EFF0F68}" srcOrd="3" destOrd="0" presId="urn:microsoft.com/office/officeart/2005/8/layout/hList1"/>
    <dgm:cxn modelId="{36C2DF8F-AC92-4CC3-9BFA-027C4E91AB37}" type="presParOf" srcId="{880814D9-2EF7-4713-A066-EFA9D74997CF}" destId="{61AD2582-1039-46E6-8305-0766C17915F0}" srcOrd="4" destOrd="0" presId="urn:microsoft.com/office/officeart/2005/8/layout/hList1"/>
    <dgm:cxn modelId="{6D5AE423-457A-4F69-8BF4-DCABD8483762}" type="presParOf" srcId="{61AD2582-1039-46E6-8305-0766C17915F0}" destId="{BF918795-EDC6-4887-BAC0-6C082642CFCC}" srcOrd="0" destOrd="0" presId="urn:microsoft.com/office/officeart/2005/8/layout/hList1"/>
    <dgm:cxn modelId="{91AE4286-9F32-4E98-8C52-ACEF400ED4C3}" type="presParOf" srcId="{61AD2582-1039-46E6-8305-0766C17915F0}" destId="{76C4FE6F-91F8-41CB-BE9E-966F8F733F73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xmlns="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DF8D3AA-1C4C-4D8F-87A0-3486C8554D4B}">
      <dsp:nvSpPr>
        <dsp:cNvPr id="0" name=""/>
        <dsp:cNvSpPr/>
      </dsp:nvSpPr>
      <dsp:spPr>
        <a:xfrm>
          <a:off x="0" y="166078"/>
          <a:ext cx="8577730" cy="1444949"/>
        </a:xfrm>
        <a:prstGeom prst="roundRect">
          <a:avLst/>
        </a:prstGeom>
        <a:solidFill>
          <a:schemeClr val="accent2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0" tIns="228600" rIns="228600" bIns="228600" numCol="1" spcCol="1270" anchor="ctr" anchorCtr="0">
          <a:noAutofit/>
        </a:bodyPr>
        <a:lstStyle/>
        <a:p>
          <a:pPr lvl="0" algn="l" defTabSz="2667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CN" sz="6000" kern="1200" dirty="0" smtClean="0"/>
            <a:t>1.</a:t>
          </a:r>
          <a:r>
            <a:rPr lang="zh-CN" altLang="en-US" sz="3600" kern="1200" dirty="0" smtClean="0"/>
            <a:t>用数字示波器观测</a:t>
          </a:r>
          <a:r>
            <a:rPr lang="en-US" altLang="zh-CN" sz="3600" kern="1200" dirty="0" smtClean="0"/>
            <a:t>RC</a:t>
          </a:r>
          <a:r>
            <a:rPr lang="zh-CN" altLang="en-US" sz="3600" kern="1200" dirty="0" smtClean="0"/>
            <a:t>串联暂态曲线</a:t>
          </a:r>
          <a:endParaRPr lang="zh-CN" altLang="en-US" sz="3600" kern="1200" dirty="0"/>
        </a:p>
      </dsp:txBody>
      <dsp:txXfrm>
        <a:off x="70537" y="236615"/>
        <a:ext cx="8436656" cy="1303875"/>
      </dsp:txXfrm>
    </dsp:sp>
    <dsp:sp modelId="{3759C97D-6605-4FBD-91FD-DBBC6B9DA93B}">
      <dsp:nvSpPr>
        <dsp:cNvPr id="0" name=""/>
        <dsp:cNvSpPr/>
      </dsp:nvSpPr>
      <dsp:spPr>
        <a:xfrm>
          <a:off x="0" y="1632933"/>
          <a:ext cx="8577730" cy="10764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2343" tIns="35560" rIns="199136" bIns="35560" numCol="1" spcCol="1270" anchor="t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zh-CN" altLang="en-US" sz="2800" kern="1200" dirty="0" smtClean="0"/>
            <a:t>理解</a:t>
          </a:r>
          <a:r>
            <a:rPr lang="en-US" altLang="zh-CN" sz="2800" kern="1200" dirty="0" smtClean="0"/>
            <a:t>RC</a:t>
          </a:r>
          <a:r>
            <a:rPr lang="zh-CN" altLang="en-US" sz="2800" kern="1200" dirty="0" smtClean="0"/>
            <a:t>串联暂态曲线产生的机理</a:t>
          </a:r>
          <a:endParaRPr lang="zh-CN" altLang="en-US" sz="2800" kern="1200" dirty="0"/>
        </a:p>
      </dsp:txBody>
      <dsp:txXfrm>
        <a:off x="0" y="1632933"/>
        <a:ext cx="8577730" cy="1076400"/>
      </dsp:txXfrm>
    </dsp:sp>
    <dsp:sp modelId="{B6009025-D012-4BD4-A7F5-A6F4E698C813}">
      <dsp:nvSpPr>
        <dsp:cNvPr id="0" name=""/>
        <dsp:cNvSpPr/>
      </dsp:nvSpPr>
      <dsp:spPr>
        <a:xfrm>
          <a:off x="0" y="2682445"/>
          <a:ext cx="8577730" cy="1444949"/>
        </a:xfrm>
        <a:prstGeom prst="roundRect">
          <a:avLst/>
        </a:prstGeom>
        <a:solidFill>
          <a:schemeClr val="accent6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0" tIns="228600" rIns="228600" bIns="228600" numCol="1" spcCol="1270" anchor="ctr" anchorCtr="0">
          <a:noAutofit/>
        </a:bodyPr>
        <a:lstStyle/>
        <a:p>
          <a:pPr lvl="0" algn="l" defTabSz="2667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CN" sz="6000" kern="1200" dirty="0" smtClean="0"/>
            <a:t>2.</a:t>
          </a:r>
          <a:r>
            <a:rPr lang="zh-CN" altLang="en-US" sz="3600" kern="1200" dirty="0" smtClean="0"/>
            <a:t>使用并掌握示波器的测量和光标功能</a:t>
          </a:r>
          <a:endParaRPr lang="zh-CN" altLang="en-US" sz="3600" kern="1200" dirty="0"/>
        </a:p>
      </dsp:txBody>
      <dsp:txXfrm>
        <a:off x="70537" y="2752982"/>
        <a:ext cx="8436656" cy="1303875"/>
      </dsp:txXfrm>
    </dsp:sp>
    <dsp:sp modelId="{6B0E55E1-EEAF-428F-A0AE-924B0DA57939}">
      <dsp:nvSpPr>
        <dsp:cNvPr id="0" name=""/>
        <dsp:cNvSpPr/>
      </dsp:nvSpPr>
      <dsp:spPr>
        <a:xfrm>
          <a:off x="0" y="4154283"/>
          <a:ext cx="8577730" cy="10764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2343" tIns="35560" rIns="199136" bIns="35560" numCol="1" spcCol="1270" anchor="t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zh-CN" altLang="en-US" sz="2800" kern="1200" dirty="0" smtClean="0"/>
            <a:t>包括信号源的测量和时间常数的测量</a:t>
          </a:r>
          <a:endParaRPr lang="zh-CN" altLang="en-US" sz="2800" kern="1200" dirty="0"/>
        </a:p>
      </dsp:txBody>
      <dsp:txXfrm>
        <a:off x="0" y="4154283"/>
        <a:ext cx="8577730" cy="107640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828DEBF-FF7F-40BD-A938-1115C7603442}">
      <dsp:nvSpPr>
        <dsp:cNvPr id="0" name=""/>
        <dsp:cNvSpPr/>
      </dsp:nvSpPr>
      <dsp:spPr>
        <a:xfrm>
          <a:off x="3037" y="1062044"/>
          <a:ext cx="1815694" cy="726277"/>
        </a:xfrm>
        <a:prstGeom prst="chevron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0013" tIns="33338" rIns="33338" bIns="33338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500" kern="1200" dirty="0" smtClean="0"/>
            <a:t>等效</a:t>
          </a:r>
          <a:endParaRPr lang="zh-CN" altLang="en-US" sz="2500" kern="1200" dirty="0"/>
        </a:p>
      </dsp:txBody>
      <dsp:txXfrm>
        <a:off x="366176" y="1062044"/>
        <a:ext cx="1089417" cy="726277"/>
      </dsp:txXfrm>
    </dsp:sp>
    <dsp:sp modelId="{012D9294-8B83-4709-8FFF-2037A05387A2}">
      <dsp:nvSpPr>
        <dsp:cNvPr id="0" name=""/>
        <dsp:cNvSpPr/>
      </dsp:nvSpPr>
      <dsp:spPr>
        <a:xfrm>
          <a:off x="1637162" y="1062044"/>
          <a:ext cx="1815694" cy="726277"/>
        </a:xfrm>
        <a:prstGeom prst="chevron">
          <a:avLst/>
        </a:prstGeom>
        <a:solidFill>
          <a:schemeClr val="accent4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0013" tIns="33338" rIns="33338" bIns="33338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500" kern="1200" dirty="0" smtClean="0"/>
            <a:t>电路图</a:t>
          </a:r>
          <a:endParaRPr lang="zh-CN" altLang="en-US" sz="2500" kern="1200" dirty="0"/>
        </a:p>
      </dsp:txBody>
      <dsp:txXfrm>
        <a:off x="2000301" y="1062044"/>
        <a:ext cx="1089417" cy="72627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B6F1259-91B7-4DF7-9B9A-B09C5DBA8B8C}">
      <dsp:nvSpPr>
        <dsp:cNvPr id="0" name=""/>
        <dsp:cNvSpPr/>
      </dsp:nvSpPr>
      <dsp:spPr>
        <a:xfrm>
          <a:off x="0" y="1305333"/>
          <a:ext cx="2032000" cy="1287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60960" rIns="170688" bIns="60960" numCol="1" spcCol="1270" anchor="ctr" anchorCtr="0">
          <a:noAutofit/>
        </a:bodyPr>
        <a:lstStyle/>
        <a:p>
          <a:pPr lvl="0" algn="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400" kern="1200" dirty="0" smtClean="0">
              <a:solidFill>
                <a:schemeClr val="bg2">
                  <a:lumMod val="25000"/>
                </a:schemeClr>
              </a:solidFill>
            </a:rPr>
            <a:t>开关</a:t>
          </a:r>
          <a:r>
            <a:rPr lang="en-US" altLang="zh-CN" sz="2400" kern="1200" dirty="0" smtClean="0">
              <a:solidFill>
                <a:schemeClr val="bg2">
                  <a:lumMod val="25000"/>
                </a:schemeClr>
              </a:solidFill>
            </a:rPr>
            <a:t>1</a:t>
          </a:r>
          <a:r>
            <a:rPr lang="zh-CN" altLang="en-US" sz="2400" kern="1200" dirty="0" smtClean="0">
              <a:solidFill>
                <a:schemeClr val="bg2">
                  <a:lumMod val="25000"/>
                </a:schemeClr>
              </a:solidFill>
            </a:rPr>
            <a:t>号位</a:t>
          </a:r>
          <a:endParaRPr lang="zh-CN" altLang="en-US" sz="2400" kern="1200" dirty="0">
            <a:solidFill>
              <a:schemeClr val="bg2">
                <a:lumMod val="25000"/>
              </a:schemeClr>
            </a:solidFill>
          </a:endParaRPr>
        </a:p>
      </dsp:txBody>
      <dsp:txXfrm>
        <a:off x="0" y="1305333"/>
        <a:ext cx="2032000" cy="1287000"/>
      </dsp:txXfrm>
    </dsp:sp>
    <dsp:sp modelId="{84F86E77-F15D-4016-9053-1D92780AB562}">
      <dsp:nvSpPr>
        <dsp:cNvPr id="0" name=""/>
        <dsp:cNvSpPr/>
      </dsp:nvSpPr>
      <dsp:spPr>
        <a:xfrm>
          <a:off x="2031999" y="1305333"/>
          <a:ext cx="406400" cy="1287000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8C92C62-6142-49AE-9D28-062E11F8E04F}">
      <dsp:nvSpPr>
        <dsp:cNvPr id="0" name=""/>
        <dsp:cNvSpPr/>
      </dsp:nvSpPr>
      <dsp:spPr>
        <a:xfrm>
          <a:off x="2600959" y="1305333"/>
          <a:ext cx="5527040" cy="1287000"/>
        </a:xfrm>
        <a:prstGeom prst="rect">
          <a:avLst/>
        </a:prstGeom>
        <a:solidFill>
          <a:schemeClr val="bg2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285750" lvl="1" indent="-285750" algn="l" defTabSz="2889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zh-CN" altLang="en-US" sz="6500" kern="1200" dirty="0">
            <a:solidFill>
              <a:schemeClr val="bg2">
                <a:lumMod val="25000"/>
              </a:schemeClr>
            </a:solidFill>
          </a:endParaRPr>
        </a:p>
      </dsp:txBody>
      <dsp:txXfrm>
        <a:off x="2600959" y="1305333"/>
        <a:ext cx="5527040" cy="1287000"/>
      </dsp:txXfrm>
    </dsp:sp>
    <dsp:sp modelId="{81D388AE-6EA9-452A-A220-EC4B9DE890A0}">
      <dsp:nvSpPr>
        <dsp:cNvPr id="0" name=""/>
        <dsp:cNvSpPr/>
      </dsp:nvSpPr>
      <dsp:spPr>
        <a:xfrm>
          <a:off x="0" y="2826333"/>
          <a:ext cx="2032000" cy="1287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60960" rIns="170688" bIns="60960" numCol="1" spcCol="1270" anchor="ctr" anchorCtr="0">
          <a:noAutofit/>
        </a:bodyPr>
        <a:lstStyle/>
        <a:p>
          <a:pPr lvl="0" algn="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400" kern="1200" dirty="0" smtClean="0">
              <a:solidFill>
                <a:schemeClr val="accent2"/>
              </a:solidFill>
            </a:rPr>
            <a:t>开关</a:t>
          </a:r>
          <a:r>
            <a:rPr lang="en-US" altLang="zh-CN" sz="2400" kern="1200" dirty="0" smtClean="0">
              <a:solidFill>
                <a:schemeClr val="accent2"/>
              </a:solidFill>
            </a:rPr>
            <a:t>2</a:t>
          </a:r>
          <a:r>
            <a:rPr lang="zh-CN" altLang="en-US" sz="2400" kern="1200" dirty="0" smtClean="0">
              <a:solidFill>
                <a:schemeClr val="accent2"/>
              </a:solidFill>
            </a:rPr>
            <a:t>号位</a:t>
          </a:r>
          <a:endParaRPr lang="zh-CN" altLang="en-US" sz="2400" kern="1200" dirty="0">
            <a:solidFill>
              <a:schemeClr val="accent2"/>
            </a:solidFill>
          </a:endParaRPr>
        </a:p>
      </dsp:txBody>
      <dsp:txXfrm>
        <a:off x="0" y="2826333"/>
        <a:ext cx="2032000" cy="1287000"/>
      </dsp:txXfrm>
    </dsp:sp>
    <dsp:sp modelId="{24083A1C-B81C-41EB-9A6B-8B977418BC37}">
      <dsp:nvSpPr>
        <dsp:cNvPr id="0" name=""/>
        <dsp:cNvSpPr/>
      </dsp:nvSpPr>
      <dsp:spPr>
        <a:xfrm>
          <a:off x="2031999" y="2826333"/>
          <a:ext cx="406400" cy="1287000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5302715-12F7-46B3-A408-43E51EE2FC10}">
      <dsp:nvSpPr>
        <dsp:cNvPr id="0" name=""/>
        <dsp:cNvSpPr/>
      </dsp:nvSpPr>
      <dsp:spPr>
        <a:xfrm>
          <a:off x="2600959" y="2826333"/>
          <a:ext cx="5527040" cy="1287000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285750" lvl="1" indent="-285750" algn="l" defTabSz="2889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zh-CN" altLang="en-US" sz="6500" kern="1200" dirty="0"/>
        </a:p>
      </dsp:txBody>
      <dsp:txXfrm>
        <a:off x="2600959" y="2826333"/>
        <a:ext cx="5527040" cy="128700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B6F1259-91B7-4DF7-9B9A-B09C5DBA8B8C}">
      <dsp:nvSpPr>
        <dsp:cNvPr id="0" name=""/>
        <dsp:cNvSpPr/>
      </dsp:nvSpPr>
      <dsp:spPr>
        <a:xfrm>
          <a:off x="521" y="1305333"/>
          <a:ext cx="1466453" cy="1287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60960" rIns="170688" bIns="60960" numCol="1" spcCol="1270" anchor="ctr" anchorCtr="0">
          <a:noAutofit/>
        </a:bodyPr>
        <a:lstStyle/>
        <a:p>
          <a:pPr lvl="0" algn="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400" kern="1200" dirty="0" smtClean="0">
              <a:solidFill>
                <a:schemeClr val="bg2">
                  <a:lumMod val="25000"/>
                </a:schemeClr>
              </a:solidFill>
            </a:rPr>
            <a:t>开关</a:t>
          </a:r>
          <a:r>
            <a:rPr lang="en-US" altLang="zh-CN" sz="2400" kern="1200" dirty="0" smtClean="0">
              <a:solidFill>
                <a:schemeClr val="bg2">
                  <a:lumMod val="25000"/>
                </a:schemeClr>
              </a:solidFill>
            </a:rPr>
            <a:t>1</a:t>
          </a:r>
          <a:r>
            <a:rPr lang="zh-CN" altLang="en-US" sz="2400" kern="1200" dirty="0" smtClean="0">
              <a:solidFill>
                <a:schemeClr val="bg2">
                  <a:lumMod val="25000"/>
                </a:schemeClr>
              </a:solidFill>
            </a:rPr>
            <a:t>号</a:t>
          </a:r>
          <a:endParaRPr lang="zh-CN" altLang="en-US" sz="2400" kern="1200" dirty="0">
            <a:solidFill>
              <a:schemeClr val="bg2">
                <a:lumMod val="25000"/>
              </a:schemeClr>
            </a:solidFill>
          </a:endParaRPr>
        </a:p>
      </dsp:txBody>
      <dsp:txXfrm>
        <a:off x="521" y="1305333"/>
        <a:ext cx="1466453" cy="1287000"/>
      </dsp:txXfrm>
    </dsp:sp>
    <dsp:sp modelId="{84F86E77-F15D-4016-9053-1D92780AB562}">
      <dsp:nvSpPr>
        <dsp:cNvPr id="0" name=""/>
        <dsp:cNvSpPr/>
      </dsp:nvSpPr>
      <dsp:spPr>
        <a:xfrm>
          <a:off x="1466974" y="1305333"/>
          <a:ext cx="293290" cy="1287000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8C92C62-6142-49AE-9D28-062E11F8E04F}">
      <dsp:nvSpPr>
        <dsp:cNvPr id="0" name=""/>
        <dsp:cNvSpPr/>
      </dsp:nvSpPr>
      <dsp:spPr>
        <a:xfrm>
          <a:off x="1877581" y="1305333"/>
          <a:ext cx="6249896" cy="1287000"/>
        </a:xfrm>
        <a:prstGeom prst="rect">
          <a:avLst/>
        </a:prstGeom>
        <a:solidFill>
          <a:schemeClr val="bg2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285750" lvl="1" indent="-285750" algn="l" defTabSz="2889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zh-CN" altLang="en-US" sz="6500" kern="1200" dirty="0">
            <a:solidFill>
              <a:schemeClr val="bg2">
                <a:lumMod val="25000"/>
              </a:schemeClr>
            </a:solidFill>
          </a:endParaRPr>
        </a:p>
      </dsp:txBody>
      <dsp:txXfrm>
        <a:off x="1877581" y="1305333"/>
        <a:ext cx="6249896" cy="1287000"/>
      </dsp:txXfrm>
    </dsp:sp>
    <dsp:sp modelId="{81D388AE-6EA9-452A-A220-EC4B9DE890A0}">
      <dsp:nvSpPr>
        <dsp:cNvPr id="0" name=""/>
        <dsp:cNvSpPr/>
      </dsp:nvSpPr>
      <dsp:spPr>
        <a:xfrm>
          <a:off x="521" y="2826333"/>
          <a:ext cx="1488281" cy="1287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60960" rIns="170688" bIns="60960" numCol="1" spcCol="1270" anchor="ctr" anchorCtr="0">
          <a:noAutofit/>
        </a:bodyPr>
        <a:lstStyle/>
        <a:p>
          <a:pPr lvl="0" algn="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400" kern="1200" dirty="0" smtClean="0">
              <a:solidFill>
                <a:schemeClr val="accent2"/>
              </a:solidFill>
            </a:rPr>
            <a:t>开关</a:t>
          </a:r>
          <a:r>
            <a:rPr lang="en-US" altLang="zh-CN" sz="2400" kern="1200" dirty="0" smtClean="0">
              <a:solidFill>
                <a:schemeClr val="accent2"/>
              </a:solidFill>
            </a:rPr>
            <a:t>2</a:t>
          </a:r>
          <a:r>
            <a:rPr lang="zh-CN" altLang="en-US" sz="2400" kern="1200" dirty="0" smtClean="0">
              <a:solidFill>
                <a:schemeClr val="accent2"/>
              </a:solidFill>
            </a:rPr>
            <a:t>号</a:t>
          </a:r>
          <a:endParaRPr lang="zh-CN" altLang="en-US" sz="2400" kern="1200" dirty="0">
            <a:solidFill>
              <a:schemeClr val="accent2"/>
            </a:solidFill>
          </a:endParaRPr>
        </a:p>
      </dsp:txBody>
      <dsp:txXfrm>
        <a:off x="521" y="2826333"/>
        <a:ext cx="1488281" cy="1287000"/>
      </dsp:txXfrm>
    </dsp:sp>
    <dsp:sp modelId="{24083A1C-B81C-41EB-9A6B-8B977418BC37}">
      <dsp:nvSpPr>
        <dsp:cNvPr id="0" name=""/>
        <dsp:cNvSpPr/>
      </dsp:nvSpPr>
      <dsp:spPr>
        <a:xfrm>
          <a:off x="1488802" y="2826333"/>
          <a:ext cx="297656" cy="1287000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5302715-12F7-46B3-A408-43E51EE2FC10}">
      <dsp:nvSpPr>
        <dsp:cNvPr id="0" name=""/>
        <dsp:cNvSpPr/>
      </dsp:nvSpPr>
      <dsp:spPr>
        <a:xfrm>
          <a:off x="1905521" y="2826333"/>
          <a:ext cx="6221522" cy="1287000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285750" lvl="1" indent="-285750" algn="l" defTabSz="2889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zh-CN" altLang="en-US" sz="6500" kern="1200" dirty="0"/>
        </a:p>
      </dsp:txBody>
      <dsp:txXfrm>
        <a:off x="1905521" y="2826333"/>
        <a:ext cx="6221522" cy="128700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B6F1259-91B7-4DF7-9B9A-B09C5DBA8B8C}">
      <dsp:nvSpPr>
        <dsp:cNvPr id="0" name=""/>
        <dsp:cNvSpPr/>
      </dsp:nvSpPr>
      <dsp:spPr>
        <a:xfrm>
          <a:off x="2558349" y="1357096"/>
          <a:ext cx="2032000" cy="1287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60960" rIns="170688" bIns="60960" numCol="1" spcCol="1270" anchor="ctr" anchorCtr="0">
          <a:noAutofit/>
        </a:bodyPr>
        <a:lstStyle/>
        <a:p>
          <a:pPr lvl="0" algn="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400" kern="1200" dirty="0" smtClean="0">
              <a:solidFill>
                <a:schemeClr val="bg2">
                  <a:lumMod val="25000"/>
                </a:schemeClr>
              </a:solidFill>
            </a:rPr>
            <a:t>开关</a:t>
          </a:r>
          <a:r>
            <a:rPr lang="en-US" altLang="zh-CN" sz="2400" kern="1200" dirty="0" smtClean="0">
              <a:solidFill>
                <a:schemeClr val="bg2">
                  <a:lumMod val="25000"/>
                </a:schemeClr>
              </a:solidFill>
            </a:rPr>
            <a:t>1</a:t>
          </a:r>
          <a:r>
            <a:rPr lang="zh-CN" altLang="en-US" sz="2400" kern="1200" dirty="0" smtClean="0">
              <a:solidFill>
                <a:schemeClr val="bg2">
                  <a:lumMod val="25000"/>
                </a:schemeClr>
              </a:solidFill>
            </a:rPr>
            <a:t>号</a:t>
          </a:r>
          <a:endParaRPr lang="zh-CN" altLang="en-US" sz="2400" kern="1200" dirty="0">
            <a:solidFill>
              <a:schemeClr val="bg2">
                <a:lumMod val="25000"/>
              </a:schemeClr>
            </a:solidFill>
          </a:endParaRPr>
        </a:p>
      </dsp:txBody>
      <dsp:txXfrm>
        <a:off x="2558349" y="1357096"/>
        <a:ext cx="2032000" cy="1287000"/>
      </dsp:txXfrm>
    </dsp:sp>
    <dsp:sp modelId="{84F86E77-F15D-4016-9053-1D92780AB562}">
      <dsp:nvSpPr>
        <dsp:cNvPr id="0" name=""/>
        <dsp:cNvSpPr/>
      </dsp:nvSpPr>
      <dsp:spPr>
        <a:xfrm>
          <a:off x="4281064" y="1956877"/>
          <a:ext cx="406400" cy="1287000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8C92C62-6142-49AE-9D28-062E11F8E04F}">
      <dsp:nvSpPr>
        <dsp:cNvPr id="0" name=""/>
        <dsp:cNvSpPr/>
      </dsp:nvSpPr>
      <dsp:spPr>
        <a:xfrm>
          <a:off x="4732407" y="1275861"/>
          <a:ext cx="3395592" cy="1287000"/>
        </a:xfrm>
        <a:prstGeom prst="rect">
          <a:avLst/>
        </a:prstGeom>
        <a:solidFill>
          <a:schemeClr val="bg2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285750" lvl="1" indent="-285750" algn="l" defTabSz="2889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zh-CN" altLang="en-US" sz="6500" kern="1200" dirty="0">
            <a:solidFill>
              <a:schemeClr val="bg2">
                <a:lumMod val="25000"/>
              </a:schemeClr>
            </a:solidFill>
          </a:endParaRPr>
        </a:p>
      </dsp:txBody>
      <dsp:txXfrm>
        <a:off x="4732407" y="1275861"/>
        <a:ext cx="3395592" cy="1287000"/>
      </dsp:txXfrm>
    </dsp:sp>
    <dsp:sp modelId="{81D388AE-6EA9-452A-A220-EC4B9DE890A0}">
      <dsp:nvSpPr>
        <dsp:cNvPr id="0" name=""/>
        <dsp:cNvSpPr/>
      </dsp:nvSpPr>
      <dsp:spPr>
        <a:xfrm>
          <a:off x="2585233" y="2682755"/>
          <a:ext cx="2032000" cy="1287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60960" rIns="170688" bIns="60960" numCol="1" spcCol="1270" anchor="ctr" anchorCtr="0">
          <a:noAutofit/>
        </a:bodyPr>
        <a:lstStyle/>
        <a:p>
          <a:pPr lvl="0" algn="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400" kern="1200" dirty="0" smtClean="0">
              <a:solidFill>
                <a:schemeClr val="accent2"/>
              </a:solidFill>
            </a:rPr>
            <a:t>开关</a:t>
          </a:r>
          <a:r>
            <a:rPr lang="en-US" altLang="zh-CN" sz="2400" kern="1200" dirty="0" smtClean="0">
              <a:solidFill>
                <a:schemeClr val="accent2"/>
              </a:solidFill>
            </a:rPr>
            <a:t>2</a:t>
          </a:r>
          <a:r>
            <a:rPr lang="zh-CN" altLang="en-US" sz="2400" kern="1200" dirty="0" smtClean="0">
              <a:solidFill>
                <a:schemeClr val="accent2"/>
              </a:solidFill>
            </a:rPr>
            <a:t>号</a:t>
          </a:r>
          <a:endParaRPr lang="zh-CN" altLang="en-US" sz="2400" kern="1200" dirty="0">
            <a:solidFill>
              <a:schemeClr val="accent2"/>
            </a:solidFill>
          </a:endParaRPr>
        </a:p>
      </dsp:txBody>
      <dsp:txXfrm>
        <a:off x="2585233" y="2682755"/>
        <a:ext cx="2032000" cy="1287000"/>
      </dsp:txXfrm>
    </dsp:sp>
    <dsp:sp modelId="{24083A1C-B81C-41EB-9A6B-8B977418BC37}">
      <dsp:nvSpPr>
        <dsp:cNvPr id="0" name=""/>
        <dsp:cNvSpPr/>
      </dsp:nvSpPr>
      <dsp:spPr>
        <a:xfrm>
          <a:off x="4913115" y="2727633"/>
          <a:ext cx="406400" cy="1287000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5302715-12F7-46B3-A408-43E51EE2FC10}">
      <dsp:nvSpPr>
        <dsp:cNvPr id="0" name=""/>
        <dsp:cNvSpPr/>
      </dsp:nvSpPr>
      <dsp:spPr>
        <a:xfrm>
          <a:off x="4782040" y="2727633"/>
          <a:ext cx="3345959" cy="1287000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285750" lvl="1" indent="-285750" algn="l" defTabSz="2889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zh-CN" altLang="en-US" sz="6500" kern="1200" dirty="0"/>
        </a:p>
      </dsp:txBody>
      <dsp:txXfrm>
        <a:off x="4782040" y="2727633"/>
        <a:ext cx="3345959" cy="1287000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828DEBF-FF7F-40BD-A938-1115C7603442}">
      <dsp:nvSpPr>
        <dsp:cNvPr id="0" name=""/>
        <dsp:cNvSpPr/>
      </dsp:nvSpPr>
      <dsp:spPr>
        <a:xfrm>
          <a:off x="3037" y="1062044"/>
          <a:ext cx="1815694" cy="726277"/>
        </a:xfrm>
        <a:prstGeom prst="chevron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0013" tIns="33338" rIns="33338" bIns="33338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500" kern="1200" dirty="0" smtClean="0"/>
            <a:t>等效</a:t>
          </a:r>
          <a:endParaRPr lang="zh-CN" altLang="en-US" sz="2500" kern="1200" dirty="0"/>
        </a:p>
      </dsp:txBody>
      <dsp:txXfrm>
        <a:off x="366176" y="1062044"/>
        <a:ext cx="1089417" cy="726277"/>
      </dsp:txXfrm>
    </dsp:sp>
    <dsp:sp modelId="{012D9294-8B83-4709-8FFF-2037A05387A2}">
      <dsp:nvSpPr>
        <dsp:cNvPr id="0" name=""/>
        <dsp:cNvSpPr/>
      </dsp:nvSpPr>
      <dsp:spPr>
        <a:xfrm>
          <a:off x="1637162" y="1062044"/>
          <a:ext cx="1815694" cy="726277"/>
        </a:xfrm>
        <a:prstGeom prst="chevron">
          <a:avLst/>
        </a:prstGeom>
        <a:solidFill>
          <a:schemeClr val="accent4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0013" tIns="33338" rIns="33338" bIns="33338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500" kern="1200" dirty="0" smtClean="0"/>
            <a:t>电路图</a:t>
          </a:r>
          <a:endParaRPr lang="zh-CN" altLang="en-US" sz="2500" kern="1200" dirty="0"/>
        </a:p>
      </dsp:txBody>
      <dsp:txXfrm>
        <a:off x="2000301" y="1062044"/>
        <a:ext cx="1089417" cy="726277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B6F1259-91B7-4DF7-9B9A-B09C5DBA8B8C}">
      <dsp:nvSpPr>
        <dsp:cNvPr id="0" name=""/>
        <dsp:cNvSpPr/>
      </dsp:nvSpPr>
      <dsp:spPr>
        <a:xfrm>
          <a:off x="0" y="1305333"/>
          <a:ext cx="2032000" cy="1287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60960" rIns="170688" bIns="60960" numCol="1" spcCol="1270" anchor="ctr" anchorCtr="0">
          <a:noAutofit/>
        </a:bodyPr>
        <a:lstStyle/>
        <a:p>
          <a:pPr lvl="0" algn="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400" kern="1200" dirty="0" smtClean="0">
              <a:solidFill>
                <a:schemeClr val="bg2">
                  <a:lumMod val="25000"/>
                </a:schemeClr>
              </a:solidFill>
            </a:rPr>
            <a:t>开关</a:t>
          </a:r>
          <a:r>
            <a:rPr lang="en-US" altLang="zh-CN" sz="2400" kern="1200" dirty="0" smtClean="0">
              <a:solidFill>
                <a:schemeClr val="bg2">
                  <a:lumMod val="25000"/>
                </a:schemeClr>
              </a:solidFill>
            </a:rPr>
            <a:t>1</a:t>
          </a:r>
          <a:r>
            <a:rPr lang="zh-CN" altLang="en-US" sz="2400" kern="1200" dirty="0" smtClean="0">
              <a:solidFill>
                <a:schemeClr val="bg2">
                  <a:lumMod val="25000"/>
                </a:schemeClr>
              </a:solidFill>
            </a:rPr>
            <a:t>号位</a:t>
          </a:r>
          <a:endParaRPr lang="zh-CN" altLang="en-US" sz="2400" kern="1200" dirty="0">
            <a:solidFill>
              <a:schemeClr val="bg2">
                <a:lumMod val="25000"/>
              </a:schemeClr>
            </a:solidFill>
          </a:endParaRPr>
        </a:p>
      </dsp:txBody>
      <dsp:txXfrm>
        <a:off x="0" y="1305333"/>
        <a:ext cx="2032000" cy="1287000"/>
      </dsp:txXfrm>
    </dsp:sp>
    <dsp:sp modelId="{84F86E77-F15D-4016-9053-1D92780AB562}">
      <dsp:nvSpPr>
        <dsp:cNvPr id="0" name=""/>
        <dsp:cNvSpPr/>
      </dsp:nvSpPr>
      <dsp:spPr>
        <a:xfrm>
          <a:off x="2031999" y="1305333"/>
          <a:ext cx="406400" cy="1287000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8C92C62-6142-49AE-9D28-062E11F8E04F}">
      <dsp:nvSpPr>
        <dsp:cNvPr id="0" name=""/>
        <dsp:cNvSpPr/>
      </dsp:nvSpPr>
      <dsp:spPr>
        <a:xfrm>
          <a:off x="2600959" y="1305333"/>
          <a:ext cx="5527040" cy="1287000"/>
        </a:xfrm>
        <a:prstGeom prst="rect">
          <a:avLst/>
        </a:prstGeom>
        <a:solidFill>
          <a:schemeClr val="bg2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285750" lvl="1" indent="-285750" algn="l" defTabSz="2889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zh-CN" altLang="en-US" sz="6500" kern="1200" dirty="0">
            <a:solidFill>
              <a:schemeClr val="bg2">
                <a:lumMod val="25000"/>
              </a:schemeClr>
            </a:solidFill>
          </a:endParaRPr>
        </a:p>
      </dsp:txBody>
      <dsp:txXfrm>
        <a:off x="2600959" y="1305333"/>
        <a:ext cx="5527040" cy="1287000"/>
      </dsp:txXfrm>
    </dsp:sp>
    <dsp:sp modelId="{81D388AE-6EA9-452A-A220-EC4B9DE890A0}">
      <dsp:nvSpPr>
        <dsp:cNvPr id="0" name=""/>
        <dsp:cNvSpPr/>
      </dsp:nvSpPr>
      <dsp:spPr>
        <a:xfrm>
          <a:off x="0" y="2826333"/>
          <a:ext cx="2032000" cy="1287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60960" rIns="170688" bIns="60960" numCol="1" spcCol="1270" anchor="ctr" anchorCtr="0">
          <a:noAutofit/>
        </a:bodyPr>
        <a:lstStyle/>
        <a:p>
          <a:pPr lvl="0" algn="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400" kern="1200" dirty="0" smtClean="0">
              <a:solidFill>
                <a:schemeClr val="accent2"/>
              </a:solidFill>
            </a:rPr>
            <a:t>开关</a:t>
          </a:r>
          <a:r>
            <a:rPr lang="en-US" altLang="zh-CN" sz="2400" kern="1200" dirty="0" smtClean="0">
              <a:solidFill>
                <a:schemeClr val="accent2"/>
              </a:solidFill>
            </a:rPr>
            <a:t>2</a:t>
          </a:r>
          <a:r>
            <a:rPr lang="zh-CN" altLang="en-US" sz="2400" kern="1200" dirty="0" smtClean="0">
              <a:solidFill>
                <a:schemeClr val="accent2"/>
              </a:solidFill>
            </a:rPr>
            <a:t>号位</a:t>
          </a:r>
          <a:endParaRPr lang="zh-CN" altLang="en-US" sz="2400" kern="1200" dirty="0">
            <a:solidFill>
              <a:schemeClr val="accent2"/>
            </a:solidFill>
          </a:endParaRPr>
        </a:p>
      </dsp:txBody>
      <dsp:txXfrm>
        <a:off x="0" y="2826333"/>
        <a:ext cx="2032000" cy="1287000"/>
      </dsp:txXfrm>
    </dsp:sp>
    <dsp:sp modelId="{24083A1C-B81C-41EB-9A6B-8B977418BC37}">
      <dsp:nvSpPr>
        <dsp:cNvPr id="0" name=""/>
        <dsp:cNvSpPr/>
      </dsp:nvSpPr>
      <dsp:spPr>
        <a:xfrm>
          <a:off x="2031999" y="2826333"/>
          <a:ext cx="406400" cy="1287000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5302715-12F7-46B3-A408-43E51EE2FC10}">
      <dsp:nvSpPr>
        <dsp:cNvPr id="0" name=""/>
        <dsp:cNvSpPr/>
      </dsp:nvSpPr>
      <dsp:spPr>
        <a:xfrm>
          <a:off x="2600959" y="2826333"/>
          <a:ext cx="5527040" cy="1287000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285750" lvl="1" indent="-285750" algn="l" defTabSz="2889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zh-CN" altLang="en-US" sz="6500" kern="1200" dirty="0"/>
        </a:p>
      </dsp:txBody>
      <dsp:txXfrm>
        <a:off x="2600959" y="2826333"/>
        <a:ext cx="5527040" cy="1287000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79AAA95-581A-4558-86AF-256EABB59126}">
      <dsp:nvSpPr>
        <dsp:cNvPr id="0" name=""/>
        <dsp:cNvSpPr/>
      </dsp:nvSpPr>
      <dsp:spPr>
        <a:xfrm>
          <a:off x="1899" y="287053"/>
          <a:ext cx="1851911" cy="740764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5400000"/>
          </a:camera>
          <a:lightRig rig="threePt" dir="t"/>
        </a:scene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62280" tIns="264160" rIns="462280" bIns="26416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6500" kern="1200" dirty="0"/>
        </a:p>
      </dsp:txBody>
      <dsp:txXfrm>
        <a:off x="1899" y="287053"/>
        <a:ext cx="1851911" cy="740764"/>
      </dsp:txXfrm>
    </dsp:sp>
    <dsp:sp modelId="{8D04694D-74D5-4A2B-BF29-EEA0C819BCBF}">
      <dsp:nvSpPr>
        <dsp:cNvPr id="0" name=""/>
        <dsp:cNvSpPr/>
      </dsp:nvSpPr>
      <dsp:spPr>
        <a:xfrm>
          <a:off x="1899" y="1027818"/>
          <a:ext cx="1851911" cy="2854800"/>
        </a:xfrm>
        <a:prstGeom prst="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5400000"/>
          </a:camera>
          <a:lightRig rig="threePt" dir="t"/>
        </a:scene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6710" tIns="346710" rIns="462280" bIns="520065" numCol="1" spcCol="1270" anchor="t" anchorCtr="0">
          <a:noAutofit/>
        </a:bodyPr>
        <a:lstStyle/>
        <a:p>
          <a:pPr marL="285750" lvl="1" indent="-285750" algn="l" defTabSz="2889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zh-CN" altLang="en-US" sz="6500" kern="1200" dirty="0"/>
        </a:p>
      </dsp:txBody>
      <dsp:txXfrm>
        <a:off x="1899" y="1027818"/>
        <a:ext cx="1851911" cy="2854800"/>
      </dsp:txXfrm>
    </dsp:sp>
    <dsp:sp modelId="{D1C79B05-5524-49FF-BCB6-CD924087F00B}">
      <dsp:nvSpPr>
        <dsp:cNvPr id="0" name=""/>
        <dsp:cNvSpPr/>
      </dsp:nvSpPr>
      <dsp:spPr>
        <a:xfrm>
          <a:off x="2113079" y="287053"/>
          <a:ext cx="1851911" cy="740764"/>
        </a:xfrm>
        <a:prstGeom prst="rect">
          <a:avLst/>
        </a:prstGeom>
        <a:solidFill>
          <a:schemeClr val="accent2">
            <a:hueOff val="-8662909"/>
            <a:satOff val="7828"/>
            <a:lumOff val="884"/>
            <a:alphaOff val="0"/>
          </a:schemeClr>
        </a:solidFill>
        <a:ln w="25400" cap="flat" cmpd="sng" algn="ctr">
          <a:solidFill>
            <a:schemeClr val="accent2">
              <a:hueOff val="-8662909"/>
              <a:satOff val="7828"/>
              <a:lumOff val="884"/>
              <a:alphaOff val="0"/>
            </a:schemeClr>
          </a:solidFill>
          <a:prstDash val="solid"/>
        </a:ln>
        <a:effectLst/>
        <a:scene3d>
          <a:camera prst="orthographicFront">
            <a:rot lat="0" lon="0" rev="5400000"/>
          </a:camera>
          <a:lightRig rig="threePt" dir="t"/>
        </a:scene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62280" tIns="264160" rIns="462280" bIns="26416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6500" kern="1200" dirty="0"/>
        </a:p>
      </dsp:txBody>
      <dsp:txXfrm>
        <a:off x="2113079" y="287053"/>
        <a:ext cx="1851911" cy="740764"/>
      </dsp:txXfrm>
    </dsp:sp>
    <dsp:sp modelId="{60E7D04C-A97E-49B8-9B32-CED9F11E3E67}">
      <dsp:nvSpPr>
        <dsp:cNvPr id="0" name=""/>
        <dsp:cNvSpPr/>
      </dsp:nvSpPr>
      <dsp:spPr>
        <a:xfrm>
          <a:off x="2113079" y="1027818"/>
          <a:ext cx="1851911" cy="2854800"/>
        </a:xfrm>
        <a:prstGeom prst="rect">
          <a:avLst/>
        </a:prstGeom>
        <a:solidFill>
          <a:schemeClr val="bg2">
            <a:lumMod val="75000"/>
            <a:alpha val="90000"/>
          </a:schemeClr>
        </a:solidFill>
        <a:ln w="25400" cap="flat" cmpd="sng" algn="ctr">
          <a:solidFill>
            <a:schemeClr val="accent2">
              <a:tint val="40000"/>
              <a:alpha val="90000"/>
              <a:hueOff val="-9410780"/>
              <a:satOff val="12929"/>
              <a:lumOff val="730"/>
              <a:alphaOff val="0"/>
            </a:schemeClr>
          </a:solidFill>
          <a:prstDash val="solid"/>
        </a:ln>
        <a:effectLst/>
        <a:scene3d>
          <a:camera prst="orthographicFront">
            <a:rot lat="0" lon="0" rev="5400000"/>
          </a:camera>
          <a:lightRig rig="threePt" dir="t"/>
        </a:scene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6710" tIns="346710" rIns="462280" bIns="520065" numCol="1" spcCol="1270" anchor="t" anchorCtr="0">
          <a:noAutofit/>
        </a:bodyPr>
        <a:lstStyle/>
        <a:p>
          <a:pPr marL="285750" lvl="1" indent="-285750" algn="l" defTabSz="2889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zh-CN" altLang="en-US" sz="6500" kern="1200" dirty="0"/>
        </a:p>
      </dsp:txBody>
      <dsp:txXfrm>
        <a:off x="2113079" y="1027818"/>
        <a:ext cx="1851911" cy="2854800"/>
      </dsp:txXfrm>
    </dsp:sp>
    <dsp:sp modelId="{BF918795-EDC6-4887-BAC0-6C082642CFCC}">
      <dsp:nvSpPr>
        <dsp:cNvPr id="0" name=""/>
        <dsp:cNvSpPr/>
      </dsp:nvSpPr>
      <dsp:spPr>
        <a:xfrm>
          <a:off x="4226158" y="287053"/>
          <a:ext cx="1851911" cy="740764"/>
        </a:xfrm>
        <a:prstGeom prst="rect">
          <a:avLst/>
        </a:prstGeom>
        <a:solidFill>
          <a:schemeClr val="accent2">
            <a:hueOff val="-17325818"/>
            <a:satOff val="15657"/>
            <a:lumOff val="1768"/>
            <a:alphaOff val="0"/>
          </a:schemeClr>
        </a:solidFill>
        <a:ln w="25400" cap="flat" cmpd="sng" algn="ctr">
          <a:solidFill>
            <a:schemeClr val="accent2">
              <a:hueOff val="-17325818"/>
              <a:satOff val="15657"/>
              <a:lumOff val="1768"/>
              <a:alphaOff val="0"/>
            </a:schemeClr>
          </a:solidFill>
          <a:prstDash val="solid"/>
        </a:ln>
        <a:effectLst/>
        <a:scene3d>
          <a:camera prst="orthographicFront">
            <a:rot lat="0" lon="0" rev="5400000"/>
          </a:camera>
          <a:lightRig rig="threePt" dir="t"/>
        </a:scene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62280" tIns="264160" rIns="462280" bIns="26416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6500" kern="1200" dirty="0"/>
        </a:p>
      </dsp:txBody>
      <dsp:txXfrm>
        <a:off x="4226158" y="287053"/>
        <a:ext cx="1851911" cy="740764"/>
      </dsp:txXfrm>
    </dsp:sp>
    <dsp:sp modelId="{76C4FE6F-91F8-41CB-BE9E-966F8F733F73}">
      <dsp:nvSpPr>
        <dsp:cNvPr id="0" name=""/>
        <dsp:cNvSpPr/>
      </dsp:nvSpPr>
      <dsp:spPr>
        <a:xfrm>
          <a:off x="4224258" y="1027818"/>
          <a:ext cx="1851911" cy="2854800"/>
        </a:xfrm>
        <a:prstGeom prst="rect">
          <a:avLst/>
        </a:prstGeom>
        <a:solidFill>
          <a:schemeClr val="accent3">
            <a:lumMod val="60000"/>
            <a:lumOff val="40000"/>
            <a:alpha val="90000"/>
          </a:schemeClr>
        </a:solidFill>
        <a:ln w="25400" cap="flat" cmpd="sng" algn="ctr">
          <a:solidFill>
            <a:schemeClr val="accent2">
              <a:tint val="40000"/>
              <a:alpha val="90000"/>
              <a:hueOff val="-18821559"/>
              <a:satOff val="25857"/>
              <a:lumOff val="1461"/>
              <a:alphaOff val="0"/>
            </a:schemeClr>
          </a:solidFill>
          <a:prstDash val="solid"/>
        </a:ln>
        <a:effectLst/>
        <a:scene3d>
          <a:camera prst="orthographicFront">
            <a:rot lat="0" lon="0" rev="5400000"/>
          </a:camera>
          <a:lightRig rig="threePt" dir="t"/>
        </a:scene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6710" tIns="346710" rIns="462280" bIns="520065" numCol="1" spcCol="1270" anchor="t" anchorCtr="0">
          <a:noAutofit/>
        </a:bodyPr>
        <a:lstStyle/>
        <a:p>
          <a:pPr marL="285750" lvl="1" indent="-285750" algn="l" defTabSz="2889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zh-CN" altLang="en-US" sz="6500" kern="1200" dirty="0"/>
        </a:p>
      </dsp:txBody>
      <dsp:txXfrm>
        <a:off x="4224258" y="1027818"/>
        <a:ext cx="1851911" cy="28548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diagrams.loki3.com/BracketList+Icon">
  <dgm:title val="垂直括号列表"/>
  <dgm:desc val="用于显示分组的信息块。适合于大量的 2 级文本。"/>
  <dgm:catLst>
    <dgm:cat type="list" pri="4110"/>
    <dgm:cat type="officeonline" pri="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3" srcId="0" destId="1" srcOrd="0" destOrd="0"/>
        <dgm:cxn modelId="4" srcId="1" destId="11" srcOrd="0" destOrd="0"/>
        <dgm:cxn modelId="5" srcId="0" destId="2" srcOrd="0" destOrd="0"/>
        <dgm:cxn modelId="6" srcId="2" destId="21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V" refType="primFontSz" refFor="des" refForName="parTx" fact="0.1"/>
      <dgm:constr type="primFontSz" for="des" forName="parTx" val="65"/>
      <dgm:constr type="primFontSz" for="des" forName="desTx" refType="primFontSz" refFor="des" refForName="parTx"/>
      <dgm:constr type="h" for="des" forName="parTx" refType="primFontSz" refFor="des" refForName="parTx" fact="0.55"/>
      <dgm:constr type="h" for="des" forName="bracket" refType="primFontSz" refFor="des" refForName="parTx" fact="0.55"/>
      <dgm:constr type="h" for="des" forName="desTx" refType="primFontSz" refFor="des" refForName="parTx" fact="0.55"/>
    </dgm:constrLst>
    <dgm:ruleLst>
      <dgm:rule type="primFontSz" for="des" forName="parTx" val="5" fact="NaN" max="NaN"/>
    </dgm:ruleLst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Tx" refType="w" fact="0.25"/>
          <dgm:constr type="w" for="ch" forName="bracket" refType="w" fact="0.05"/>
          <dgm:constr type="w" for="ch" forName="spH" refType="w" fact="0.02"/>
          <dgm:constr type="w" for="ch" forName="desTx" refType="w" fact="0.68"/>
          <dgm:constr type="h" for="ch" forName="bracket" refType="h" refFor="ch" refForName="desTx" op="gte"/>
          <dgm:constr type="h" for="ch" forName="bracket" refType="h" refFor="ch" refForName="parTx" op="gte"/>
          <dgm:constr type="h" for="ch" forName="desTx" refType="h" refFor="ch" refForName="parTx" op="gte"/>
        </dgm:constrLst>
        <dgm:ruleLst/>
        <dgm:layoutNode name="parTx" styleLbl="revTx">
          <dgm:varLst>
            <dgm:chMax val="1"/>
            <dgm:bulletEnabled val="1"/>
          </dgm:varLst>
          <dgm:choose name="Name8">
            <dgm:if name="Name9" func="var" arg="dir" op="equ" val="norm">
              <dgm:alg type="tx">
                <dgm:param type="parTxLTRAlign" val="r"/>
              </dgm:alg>
            </dgm:if>
            <dgm:else name="Name10">
              <dgm:alg type="tx">
                <dgm:param type="parTxLTRAlign" val="l"/>
              </dgm:alg>
            </dgm:else>
          </dgm:choose>
          <dgm:shape xmlns:r="http://schemas.openxmlformats.org/officeDocument/2006/relationships" type="rect" r:blip="">
            <dgm:adjLst/>
          </dgm:shape>
          <dgm:presOf axis="self" ptType="node"/>
          <dgm:constrLst>
            <dgm:constr type="tMarg" refType="primFontSz" fact="0.2"/>
            <dgm:constr type="bMarg" refType="primFontSz" fact="0.2"/>
          </dgm:constrLst>
          <dgm:ruleLst>
            <dgm:rule type="h" val="INF" fact="NaN" max="NaN"/>
          </dgm:ruleLst>
        </dgm:layoutNode>
        <dgm:layoutNode name="bracket" styleLbl="parChTrans1D1">
          <dgm:alg type="sp"/>
          <dgm:choose name="Name11">
            <dgm:if name="Name12" func="var" arg="dir" op="equ" val="norm">
              <dgm:shape xmlns:r="http://schemas.openxmlformats.org/officeDocument/2006/relationships" type="leftBrace" r:blip="">
                <dgm:adjLst>
                  <dgm:adj idx="1" val="0.35"/>
                </dgm:adjLst>
              </dgm:shape>
            </dgm:if>
            <dgm:else name="Name13">
              <dgm:shape xmlns:r="http://schemas.openxmlformats.org/officeDocument/2006/relationships" rot="180" type="leftBrace" r:blip="">
                <dgm:adjLst>
                  <dgm:adj idx="1" val="0.35"/>
                </dgm:adjLst>
              </dgm:shape>
            </dgm:else>
          </dgm:choose>
          <dgm:presOf/>
        </dgm:layoutNode>
        <dgm:layoutNode name="spH">
          <dgm:alg type="sp"/>
        </dgm:layoutNode>
        <dgm:choose name="Name14">
          <dgm:if name="Name15" axis="ch" ptType="node" func="cnt" op="gte" val="1">
            <dgm:layoutNode name="desTx" styleLbl="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secFontSz" refType="primFontSz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h" val="INF" fact="NaN" max="NaN"/>
              </dgm:ruleLst>
            </dgm:layoutNode>
          </dgm:if>
          <dgm:else name="Name16"/>
        </dgm:choose>
      </dgm:layoutNode>
      <dgm:forEach name="Name17" axis="followSib" ptType="sibTrans" cnt="1">
        <dgm:layoutNode name="spV">
          <dgm:alg type="sp"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diagrams.loki3.com/BracketList+Icon">
  <dgm:title val="垂直括号列表"/>
  <dgm:desc val="用于显示分组的信息块。适合于大量的 2 级文本。"/>
  <dgm:catLst>
    <dgm:cat type="list" pri="4110"/>
    <dgm:cat type="officeonline" pri="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3" srcId="0" destId="1" srcOrd="0" destOrd="0"/>
        <dgm:cxn modelId="4" srcId="1" destId="11" srcOrd="0" destOrd="0"/>
        <dgm:cxn modelId="5" srcId="0" destId="2" srcOrd="0" destOrd="0"/>
        <dgm:cxn modelId="6" srcId="2" destId="21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V" refType="primFontSz" refFor="des" refForName="parTx" fact="0.1"/>
      <dgm:constr type="primFontSz" for="des" forName="parTx" val="65"/>
      <dgm:constr type="primFontSz" for="des" forName="desTx" refType="primFontSz" refFor="des" refForName="parTx"/>
      <dgm:constr type="h" for="des" forName="parTx" refType="primFontSz" refFor="des" refForName="parTx" fact="0.55"/>
      <dgm:constr type="h" for="des" forName="bracket" refType="primFontSz" refFor="des" refForName="parTx" fact="0.55"/>
      <dgm:constr type="h" for="des" forName="desTx" refType="primFontSz" refFor="des" refForName="parTx" fact="0.55"/>
    </dgm:constrLst>
    <dgm:ruleLst>
      <dgm:rule type="primFontSz" for="des" forName="parTx" val="5" fact="NaN" max="NaN"/>
    </dgm:ruleLst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Tx" refType="w" fact="0.25"/>
          <dgm:constr type="w" for="ch" forName="bracket" refType="w" fact="0.05"/>
          <dgm:constr type="w" for="ch" forName="spH" refType="w" fact="0.02"/>
          <dgm:constr type="w" for="ch" forName="desTx" refType="w" fact="0.68"/>
          <dgm:constr type="h" for="ch" forName="bracket" refType="h" refFor="ch" refForName="desTx" op="gte"/>
          <dgm:constr type="h" for="ch" forName="bracket" refType="h" refFor="ch" refForName="parTx" op="gte"/>
          <dgm:constr type="h" for="ch" forName="desTx" refType="h" refFor="ch" refForName="parTx" op="gte"/>
        </dgm:constrLst>
        <dgm:ruleLst/>
        <dgm:layoutNode name="parTx" styleLbl="revTx">
          <dgm:varLst>
            <dgm:chMax val="1"/>
            <dgm:bulletEnabled val="1"/>
          </dgm:varLst>
          <dgm:choose name="Name8">
            <dgm:if name="Name9" func="var" arg="dir" op="equ" val="norm">
              <dgm:alg type="tx">
                <dgm:param type="parTxLTRAlign" val="r"/>
              </dgm:alg>
            </dgm:if>
            <dgm:else name="Name10">
              <dgm:alg type="tx">
                <dgm:param type="parTxLTRAlign" val="l"/>
              </dgm:alg>
            </dgm:else>
          </dgm:choose>
          <dgm:shape xmlns:r="http://schemas.openxmlformats.org/officeDocument/2006/relationships" type="rect" r:blip="">
            <dgm:adjLst/>
          </dgm:shape>
          <dgm:presOf axis="self" ptType="node"/>
          <dgm:constrLst>
            <dgm:constr type="tMarg" refType="primFontSz" fact="0.2"/>
            <dgm:constr type="bMarg" refType="primFontSz" fact="0.2"/>
          </dgm:constrLst>
          <dgm:ruleLst>
            <dgm:rule type="h" val="INF" fact="NaN" max="NaN"/>
          </dgm:ruleLst>
        </dgm:layoutNode>
        <dgm:layoutNode name="bracket" styleLbl="parChTrans1D1">
          <dgm:alg type="sp"/>
          <dgm:choose name="Name11">
            <dgm:if name="Name12" func="var" arg="dir" op="equ" val="norm">
              <dgm:shape xmlns:r="http://schemas.openxmlformats.org/officeDocument/2006/relationships" type="leftBrace" r:blip="">
                <dgm:adjLst>
                  <dgm:adj idx="1" val="0.35"/>
                </dgm:adjLst>
              </dgm:shape>
            </dgm:if>
            <dgm:else name="Name13">
              <dgm:shape xmlns:r="http://schemas.openxmlformats.org/officeDocument/2006/relationships" rot="180" type="leftBrace" r:blip="">
                <dgm:adjLst>
                  <dgm:adj idx="1" val="0.35"/>
                </dgm:adjLst>
              </dgm:shape>
            </dgm:else>
          </dgm:choose>
          <dgm:presOf/>
        </dgm:layoutNode>
        <dgm:layoutNode name="spH">
          <dgm:alg type="sp"/>
        </dgm:layoutNode>
        <dgm:choose name="Name14">
          <dgm:if name="Name15" axis="ch" ptType="node" func="cnt" op="gte" val="1">
            <dgm:layoutNode name="desTx" styleLbl="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secFontSz" refType="primFontSz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h" val="INF" fact="NaN" max="NaN"/>
              </dgm:ruleLst>
            </dgm:layoutNode>
          </dgm:if>
          <dgm:else name="Name16"/>
        </dgm:choose>
      </dgm:layoutNode>
      <dgm:forEach name="Name17" axis="followSib" ptType="sibTrans" cnt="1">
        <dgm:layoutNode name="spV">
          <dgm:alg type="sp"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diagrams.loki3.com/BracketList+Icon">
  <dgm:title val="垂直括号列表"/>
  <dgm:desc val="用于显示分组的信息块。适合于大量的 2 级文本。"/>
  <dgm:catLst>
    <dgm:cat type="list" pri="4110"/>
    <dgm:cat type="officeonline" pri="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3" srcId="0" destId="1" srcOrd="0" destOrd="0"/>
        <dgm:cxn modelId="4" srcId="1" destId="11" srcOrd="0" destOrd="0"/>
        <dgm:cxn modelId="5" srcId="0" destId="2" srcOrd="0" destOrd="0"/>
        <dgm:cxn modelId="6" srcId="2" destId="21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V" refType="primFontSz" refFor="des" refForName="parTx" fact="0.1"/>
      <dgm:constr type="primFontSz" for="des" forName="parTx" val="65"/>
      <dgm:constr type="primFontSz" for="des" forName="desTx" refType="primFontSz" refFor="des" refForName="parTx"/>
      <dgm:constr type="h" for="des" forName="parTx" refType="primFontSz" refFor="des" refForName="parTx" fact="0.55"/>
      <dgm:constr type="h" for="des" forName="bracket" refType="primFontSz" refFor="des" refForName="parTx" fact="0.55"/>
      <dgm:constr type="h" for="des" forName="desTx" refType="primFontSz" refFor="des" refForName="parTx" fact="0.55"/>
    </dgm:constrLst>
    <dgm:ruleLst>
      <dgm:rule type="primFontSz" for="des" forName="parTx" val="5" fact="NaN" max="NaN"/>
    </dgm:ruleLst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Tx" refType="w" fact="0.25"/>
          <dgm:constr type="w" for="ch" forName="bracket" refType="w" fact="0.05"/>
          <dgm:constr type="w" for="ch" forName="spH" refType="w" fact="0.02"/>
          <dgm:constr type="w" for="ch" forName="desTx" refType="w" fact="0.68"/>
          <dgm:constr type="h" for="ch" forName="bracket" refType="h" refFor="ch" refForName="desTx" op="gte"/>
          <dgm:constr type="h" for="ch" forName="bracket" refType="h" refFor="ch" refForName="parTx" op="gte"/>
          <dgm:constr type="h" for="ch" forName="desTx" refType="h" refFor="ch" refForName="parTx" op="gte"/>
        </dgm:constrLst>
        <dgm:ruleLst/>
        <dgm:layoutNode name="parTx" styleLbl="revTx">
          <dgm:varLst>
            <dgm:chMax val="1"/>
            <dgm:bulletEnabled val="1"/>
          </dgm:varLst>
          <dgm:choose name="Name8">
            <dgm:if name="Name9" func="var" arg="dir" op="equ" val="norm">
              <dgm:alg type="tx">
                <dgm:param type="parTxLTRAlign" val="r"/>
              </dgm:alg>
            </dgm:if>
            <dgm:else name="Name10">
              <dgm:alg type="tx">
                <dgm:param type="parTxLTRAlign" val="l"/>
              </dgm:alg>
            </dgm:else>
          </dgm:choose>
          <dgm:shape xmlns:r="http://schemas.openxmlformats.org/officeDocument/2006/relationships" type="rect" r:blip="">
            <dgm:adjLst/>
          </dgm:shape>
          <dgm:presOf axis="self" ptType="node"/>
          <dgm:constrLst>
            <dgm:constr type="tMarg" refType="primFontSz" fact="0.2"/>
            <dgm:constr type="bMarg" refType="primFontSz" fact="0.2"/>
          </dgm:constrLst>
          <dgm:ruleLst>
            <dgm:rule type="h" val="INF" fact="NaN" max="NaN"/>
          </dgm:ruleLst>
        </dgm:layoutNode>
        <dgm:layoutNode name="bracket" styleLbl="parChTrans1D1">
          <dgm:alg type="sp"/>
          <dgm:choose name="Name11">
            <dgm:if name="Name12" func="var" arg="dir" op="equ" val="norm">
              <dgm:shape xmlns:r="http://schemas.openxmlformats.org/officeDocument/2006/relationships" type="leftBrace" r:blip="">
                <dgm:adjLst>
                  <dgm:adj idx="1" val="0.35"/>
                </dgm:adjLst>
              </dgm:shape>
            </dgm:if>
            <dgm:else name="Name13">
              <dgm:shape xmlns:r="http://schemas.openxmlformats.org/officeDocument/2006/relationships" rot="180" type="leftBrace" r:blip="">
                <dgm:adjLst>
                  <dgm:adj idx="1" val="0.35"/>
                </dgm:adjLst>
              </dgm:shape>
            </dgm:else>
          </dgm:choose>
          <dgm:presOf/>
        </dgm:layoutNode>
        <dgm:layoutNode name="spH">
          <dgm:alg type="sp"/>
        </dgm:layoutNode>
        <dgm:choose name="Name14">
          <dgm:if name="Name15" axis="ch" ptType="node" func="cnt" op="gte" val="1">
            <dgm:layoutNode name="desTx" styleLbl="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secFontSz" refType="primFontSz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h" val="INF" fact="NaN" max="NaN"/>
              </dgm:ruleLst>
            </dgm:layoutNode>
          </dgm:if>
          <dgm:else name="Name16"/>
        </dgm:choose>
      </dgm:layoutNode>
      <dgm:forEach name="Name17" axis="followSib" ptType="sibTrans" cnt="1">
        <dgm:layoutNode name="spV">
          <dgm:alg type="sp"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diagrams.loki3.com/BracketList+Icon">
  <dgm:title val="垂直括号列表"/>
  <dgm:desc val="用于显示分组的信息块。适合于大量的 2 级文本。"/>
  <dgm:catLst>
    <dgm:cat type="list" pri="4110"/>
    <dgm:cat type="officeonline" pri="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3" srcId="0" destId="1" srcOrd="0" destOrd="0"/>
        <dgm:cxn modelId="4" srcId="1" destId="11" srcOrd="0" destOrd="0"/>
        <dgm:cxn modelId="5" srcId="0" destId="2" srcOrd="0" destOrd="0"/>
        <dgm:cxn modelId="6" srcId="2" destId="21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V" refType="primFontSz" refFor="des" refForName="parTx" fact="0.1"/>
      <dgm:constr type="primFontSz" for="des" forName="parTx" val="65"/>
      <dgm:constr type="primFontSz" for="des" forName="desTx" refType="primFontSz" refFor="des" refForName="parTx"/>
      <dgm:constr type="h" for="des" forName="parTx" refType="primFontSz" refFor="des" refForName="parTx" fact="0.55"/>
      <dgm:constr type="h" for="des" forName="bracket" refType="primFontSz" refFor="des" refForName="parTx" fact="0.55"/>
      <dgm:constr type="h" for="des" forName="desTx" refType="primFontSz" refFor="des" refForName="parTx" fact="0.55"/>
    </dgm:constrLst>
    <dgm:ruleLst>
      <dgm:rule type="primFontSz" for="des" forName="parTx" val="5" fact="NaN" max="NaN"/>
    </dgm:ruleLst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Tx" refType="w" fact="0.25"/>
          <dgm:constr type="w" for="ch" forName="bracket" refType="w" fact="0.05"/>
          <dgm:constr type="w" for="ch" forName="spH" refType="w" fact="0.02"/>
          <dgm:constr type="w" for="ch" forName="desTx" refType="w" fact="0.68"/>
          <dgm:constr type="h" for="ch" forName="bracket" refType="h" refFor="ch" refForName="desTx" op="gte"/>
          <dgm:constr type="h" for="ch" forName="bracket" refType="h" refFor="ch" refForName="parTx" op="gte"/>
          <dgm:constr type="h" for="ch" forName="desTx" refType="h" refFor="ch" refForName="parTx" op="gte"/>
        </dgm:constrLst>
        <dgm:ruleLst/>
        <dgm:layoutNode name="parTx" styleLbl="revTx">
          <dgm:varLst>
            <dgm:chMax val="1"/>
            <dgm:bulletEnabled val="1"/>
          </dgm:varLst>
          <dgm:choose name="Name8">
            <dgm:if name="Name9" func="var" arg="dir" op="equ" val="norm">
              <dgm:alg type="tx">
                <dgm:param type="parTxLTRAlign" val="r"/>
              </dgm:alg>
            </dgm:if>
            <dgm:else name="Name10">
              <dgm:alg type="tx">
                <dgm:param type="parTxLTRAlign" val="l"/>
              </dgm:alg>
            </dgm:else>
          </dgm:choose>
          <dgm:shape xmlns:r="http://schemas.openxmlformats.org/officeDocument/2006/relationships" type="rect" r:blip="">
            <dgm:adjLst/>
          </dgm:shape>
          <dgm:presOf axis="self" ptType="node"/>
          <dgm:constrLst>
            <dgm:constr type="tMarg" refType="primFontSz" fact="0.2"/>
            <dgm:constr type="bMarg" refType="primFontSz" fact="0.2"/>
          </dgm:constrLst>
          <dgm:ruleLst>
            <dgm:rule type="h" val="INF" fact="NaN" max="NaN"/>
          </dgm:ruleLst>
        </dgm:layoutNode>
        <dgm:layoutNode name="bracket" styleLbl="parChTrans1D1">
          <dgm:alg type="sp"/>
          <dgm:choose name="Name11">
            <dgm:if name="Name12" func="var" arg="dir" op="equ" val="norm">
              <dgm:shape xmlns:r="http://schemas.openxmlformats.org/officeDocument/2006/relationships" type="leftBrace" r:blip="">
                <dgm:adjLst>
                  <dgm:adj idx="1" val="0.35"/>
                </dgm:adjLst>
              </dgm:shape>
            </dgm:if>
            <dgm:else name="Name13">
              <dgm:shape xmlns:r="http://schemas.openxmlformats.org/officeDocument/2006/relationships" rot="180" type="leftBrace" r:blip="">
                <dgm:adjLst>
                  <dgm:adj idx="1" val="0.35"/>
                </dgm:adjLst>
              </dgm:shape>
            </dgm:else>
          </dgm:choose>
          <dgm:presOf/>
        </dgm:layoutNode>
        <dgm:layoutNode name="spH">
          <dgm:alg type="sp"/>
        </dgm:layoutNode>
        <dgm:choose name="Name14">
          <dgm:if name="Name15" axis="ch" ptType="node" func="cnt" op="gte" val="1">
            <dgm:layoutNode name="desTx" styleLbl="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secFontSz" refType="primFontSz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h" val="INF" fact="NaN" max="NaN"/>
              </dgm:ruleLst>
            </dgm:layoutNode>
          </dgm:if>
          <dgm:else name="Name16"/>
        </dgm:choose>
      </dgm:layoutNode>
      <dgm:forEach name="Name17" axis="followSib" ptType="sibTrans" cnt="1">
        <dgm:layoutNode name="spV">
          <dgm:alg type="sp"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image" Target="../media/image9.wmf"/><Relationship Id="rId4" Type="http://schemas.openxmlformats.org/officeDocument/2006/relationships/image" Target="../media/image12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7" Type="http://schemas.openxmlformats.org/officeDocument/2006/relationships/image" Target="../media/image23.wmf"/><Relationship Id="rId2" Type="http://schemas.openxmlformats.org/officeDocument/2006/relationships/image" Target="../media/image18.wmf"/><Relationship Id="rId1" Type="http://schemas.openxmlformats.org/officeDocument/2006/relationships/image" Target="../media/image17.wmf"/><Relationship Id="rId6" Type="http://schemas.openxmlformats.org/officeDocument/2006/relationships/image" Target="../media/image22.wmf"/><Relationship Id="rId5" Type="http://schemas.openxmlformats.org/officeDocument/2006/relationships/image" Target="../media/image21.wmf"/><Relationship Id="rId4" Type="http://schemas.openxmlformats.org/officeDocument/2006/relationships/image" Target="../media/image20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902075" y="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7246A7-87CA-4417-B568-039396A30920}" type="datetimeFigureOut">
              <a:rPr lang="zh-CN" altLang="en-US" smtClean="0"/>
              <a:pPr/>
              <a:t>2020/6/17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951865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902075" y="951865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D8955B-CDAD-4C86-83C1-7459CFA89F4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42233261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01698" y="0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r">
              <a:defRPr sz="1300"/>
            </a:lvl1pPr>
          </a:lstStyle>
          <a:p>
            <a:fld id="{74A90B2E-34C5-4001-8DD0-DD59B4864EC2}" type="datetimeFigureOut">
              <a:rPr lang="en-US" smtClean="0"/>
              <a:pPr/>
              <a:t>6/17/2020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04775" y="750888"/>
            <a:ext cx="6678613" cy="375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16" tIns="48308" rIns="96616" bIns="48308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817" y="4759643"/>
            <a:ext cx="5510530" cy="4509135"/>
          </a:xfrm>
          <a:prstGeom prst="rect">
            <a:avLst/>
          </a:prstGeom>
        </p:spPr>
        <p:txBody>
          <a:bodyPr vert="horz" lIns="96616" tIns="48308" rIns="96616" bIns="48308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517546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01698" y="9517546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r">
              <a:defRPr sz="1300"/>
            </a:lvl1pPr>
          </a:lstStyle>
          <a:p>
            <a:fld id="{4D2EE607-FC2B-4A90-B5A7-A1B87740293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74427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04775" y="750888"/>
            <a:ext cx="6678613" cy="3757612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2EE607-FC2B-4A90-B5A7-A1B877402938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3286834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04775" y="750888"/>
            <a:ext cx="6678613" cy="3757612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2EE607-FC2B-4A90-B5A7-A1B877402938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0836369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04775" y="750888"/>
            <a:ext cx="6678613" cy="3757612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2EE607-FC2B-4A90-B5A7-A1B877402938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0836369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04775" y="750888"/>
            <a:ext cx="6678613" cy="3757612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2EE607-FC2B-4A90-B5A7-A1B877402938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0836369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04775" y="750888"/>
            <a:ext cx="6678613" cy="3757612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2EE607-FC2B-4A90-B5A7-A1B877402938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7141434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04775" y="750888"/>
            <a:ext cx="6678613" cy="3757612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2EE607-FC2B-4A90-B5A7-A1B877402938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695960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04775" y="750888"/>
            <a:ext cx="6678613" cy="3757612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2EE607-FC2B-4A90-B5A7-A1B877402938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695960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04775" y="750888"/>
            <a:ext cx="6678613" cy="3757612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2EE607-FC2B-4A90-B5A7-A1B877402938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69596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04775" y="750888"/>
            <a:ext cx="6678613" cy="3757612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2EE607-FC2B-4A90-B5A7-A1B877402938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695960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04775" y="750888"/>
            <a:ext cx="6678613" cy="3757612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2EE607-FC2B-4A90-B5A7-A1B877402938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083636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04775" y="750888"/>
            <a:ext cx="6678613" cy="3757612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2EE607-FC2B-4A90-B5A7-A1B877402938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0836369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04775" y="750888"/>
            <a:ext cx="6678613" cy="3757612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2EE607-FC2B-4A90-B5A7-A1B877402938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0836369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04775" y="750888"/>
            <a:ext cx="6678613" cy="3757612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2EE607-FC2B-4A90-B5A7-A1B877402938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0836369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04775" y="750888"/>
            <a:ext cx="6678613" cy="3757612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2EE607-FC2B-4A90-B5A7-A1B877402938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0836369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04775" y="750888"/>
            <a:ext cx="6678613" cy="3757612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2EE607-FC2B-4A90-B5A7-A1B877402938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0836369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04775" y="750888"/>
            <a:ext cx="6678613" cy="3757612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2EE607-FC2B-4A90-B5A7-A1B877402938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083636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D9F62-029F-41B9-9A65-3CBD77AB4FA3}" type="datetime1">
              <a:rPr lang="en-US" altLang="zh-CN" smtClean="0">
                <a:solidFill>
                  <a:prstClr val="black">
                    <a:tint val="75000"/>
                  </a:prstClr>
                </a:solidFill>
              </a:rPr>
              <a:pPr/>
              <a:t>6/17/2020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5B4CE-5129-41CA-A75E-F2AE589D1F4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矩形 6">
            <a:extLst>
              <a:ext uri="{FF2B5EF4-FFF2-40B4-BE49-F238E27FC236}">
                <a16:creationId xmlns="" xmlns:a16="http://schemas.microsoft.com/office/drawing/2014/main" id="{138EE443-6983-4081-8417-5D7F3072896E}"/>
              </a:ext>
            </a:extLst>
          </p:cNvPr>
          <p:cNvSpPr/>
          <p:nvPr userDrawn="1"/>
        </p:nvSpPr>
        <p:spPr>
          <a:xfrm>
            <a:off x="0" y="-6519"/>
            <a:ext cx="12192000" cy="914400"/>
          </a:xfrm>
          <a:prstGeom prst="rect">
            <a:avLst/>
          </a:prstGeom>
          <a:gradFill flip="none" rotWithShape="1">
            <a:gsLst>
              <a:gs pos="100000">
                <a:schemeClr val="accent4">
                  <a:lumMod val="20000"/>
                  <a:lumOff val="80000"/>
                </a:schemeClr>
              </a:gs>
              <a:gs pos="0">
                <a:srgbClr val="00B0F0">
                  <a:shade val="30000"/>
                  <a:satMod val="115000"/>
                </a:srgbClr>
              </a:gs>
              <a:gs pos="0">
                <a:srgbClr val="00B0F0">
                  <a:shade val="67500"/>
                  <a:satMod val="115000"/>
                </a:srgbClr>
              </a:gs>
              <a:gs pos="100000">
                <a:srgbClr val="00B0F0">
                  <a:shade val="100000"/>
                  <a:satMod val="115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 dirty="0"/>
          </a:p>
        </p:txBody>
      </p:sp>
    </p:spTree>
    <p:extLst>
      <p:ext uri="{BB962C8B-B14F-4D97-AF65-F5344CB8AC3E}">
        <p14:creationId xmlns:p14="http://schemas.microsoft.com/office/powerpoint/2010/main" xmlns="" val="22318349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FAECB-B514-443B-97F3-C257FDC960F9}" type="datetime1">
              <a:rPr lang="en-US" altLang="zh-CN" smtClean="0">
                <a:solidFill>
                  <a:prstClr val="black">
                    <a:tint val="75000"/>
                  </a:prstClr>
                </a:solidFill>
              </a:rPr>
              <a:pPr/>
              <a:t>6/17/2020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5B4CE-5129-41CA-A75E-F2AE589D1F4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735706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41"/>
            <a:ext cx="2743200" cy="5851525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026400" cy="5851525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D6799D-75F1-44B6-81B3-44791B100079}" type="datetime1">
              <a:rPr lang="en-US" altLang="zh-CN" smtClean="0">
                <a:solidFill>
                  <a:prstClr val="black">
                    <a:tint val="75000"/>
                  </a:prstClr>
                </a:solidFill>
              </a:rPr>
              <a:pPr/>
              <a:t>6/17/2020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5B4CE-5129-41CA-A75E-F2AE589D1F4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289517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11DAD-1CE1-42F1-9DD6-26C92F29322C}" type="datetime1">
              <a:rPr lang="en-US" altLang="zh-CN" smtClean="0">
                <a:solidFill>
                  <a:prstClr val="black">
                    <a:tint val="75000"/>
                  </a:prstClr>
                </a:solidFill>
              </a:rPr>
              <a:pPr/>
              <a:t>6/17/2020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5B4CE-5129-41CA-A75E-F2AE589D1F4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269913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23F591-6BCF-4266-B8A4-78CF03F1D780}" type="datetime1">
              <a:rPr lang="en-US" altLang="zh-CN" smtClean="0">
                <a:solidFill>
                  <a:prstClr val="black">
                    <a:tint val="75000"/>
                  </a:prstClr>
                </a:solidFill>
              </a:rPr>
              <a:pPr/>
              <a:t>6/17/2020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5B4CE-5129-41CA-A75E-F2AE589D1F4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57354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3"/>
            <a:ext cx="5384800" cy="452596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3"/>
            <a:ext cx="5384800" cy="452596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6B99D-CC39-4866-A48A-D49FBA34DC15}" type="datetime1">
              <a:rPr lang="en-US" altLang="zh-CN" smtClean="0">
                <a:solidFill>
                  <a:prstClr val="black">
                    <a:tint val="75000"/>
                  </a:prstClr>
                </a:solidFill>
              </a:rPr>
              <a:pPr/>
              <a:t>6/17/2020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5B4CE-5129-41CA-A75E-F2AE589D1F4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217767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7CFC5-9E0B-45CF-A83F-D8C4A08240FD}" type="datetime1">
              <a:rPr lang="en-US" altLang="zh-CN" smtClean="0">
                <a:solidFill>
                  <a:prstClr val="black">
                    <a:tint val="75000"/>
                  </a:prstClr>
                </a:solidFill>
              </a:rPr>
              <a:pPr/>
              <a:t>6/17/2020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5B4CE-5129-41CA-A75E-F2AE589D1F4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578451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13FF6-E2BE-4938-A897-13CDCC09A003}" type="datetime1">
              <a:rPr lang="en-US" altLang="zh-CN" smtClean="0">
                <a:solidFill>
                  <a:prstClr val="black">
                    <a:tint val="75000"/>
                  </a:prstClr>
                </a:solidFill>
              </a:rPr>
              <a:pPr/>
              <a:t>6/17/2020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5B4CE-5129-41CA-A75E-F2AE589D1F4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525697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C4D7C-0145-489B-A682-CA62EE2E443C}" type="datetime1">
              <a:rPr lang="en-US" altLang="zh-CN" smtClean="0">
                <a:solidFill>
                  <a:prstClr val="black">
                    <a:tint val="75000"/>
                  </a:prstClr>
                </a:solidFill>
              </a:rPr>
              <a:pPr/>
              <a:t>6/17/2020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5B4CE-5129-41CA-A75E-F2AE589D1F4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9448273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2" y="1435103"/>
            <a:ext cx="4011084" cy="4691063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8B498E-E64D-4D1B-928F-8E9E19CDD5BD}" type="datetime1">
              <a:rPr lang="en-US" altLang="zh-CN" smtClean="0">
                <a:solidFill>
                  <a:prstClr val="black">
                    <a:tint val="75000"/>
                  </a:prstClr>
                </a:solidFill>
              </a:rPr>
              <a:pPr/>
              <a:t>6/17/2020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5B4CE-5129-41CA-A75E-F2AE589D1F4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041137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zh-CN" altLang="en-US"/>
              <a:t>单击图标添加图片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80C33-45CE-4E29-BF5A-161BB68DA095}" type="datetime1">
              <a:rPr lang="en-US" altLang="zh-CN" smtClean="0">
                <a:solidFill>
                  <a:prstClr val="black">
                    <a:tint val="75000"/>
                  </a:prstClr>
                </a:solidFill>
              </a:rPr>
              <a:pPr/>
              <a:t>6/17/2020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5B4CE-5129-41CA-A75E-F2AE589D1F4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435185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3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FFAF04-8CF2-4AD6-9384-658B3B877CFB}" type="datetime1">
              <a:rPr lang="en-US" altLang="zh-CN" smtClean="0">
                <a:solidFill>
                  <a:prstClr val="black">
                    <a:tint val="75000"/>
                  </a:prstClr>
                </a:solidFill>
              </a:rPr>
              <a:pPr/>
              <a:t>6/17/2020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75B4CE-5129-41CA-A75E-F2AE589D1F4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grpSp>
        <p:nvGrpSpPr>
          <p:cNvPr id="7" name="组合 6">
            <a:extLst>
              <a:ext uri="{FF2B5EF4-FFF2-40B4-BE49-F238E27FC236}">
                <a16:creationId xmlns="" xmlns:a16="http://schemas.microsoft.com/office/drawing/2014/main" id="{68B28EC8-BFB5-4414-BB64-D2E4D1B8AF9E}"/>
              </a:ext>
            </a:extLst>
          </p:cNvPr>
          <p:cNvGrpSpPr/>
          <p:nvPr userDrawn="1"/>
        </p:nvGrpSpPr>
        <p:grpSpPr>
          <a:xfrm>
            <a:off x="0" y="6270170"/>
            <a:ext cx="12192000" cy="587829"/>
            <a:chOff x="0" y="6270170"/>
            <a:chExt cx="12192000" cy="587829"/>
          </a:xfrm>
        </p:grpSpPr>
        <p:sp>
          <p:nvSpPr>
            <p:cNvPr id="8" name="矩形 7">
              <a:extLst>
                <a:ext uri="{FF2B5EF4-FFF2-40B4-BE49-F238E27FC236}">
                  <a16:creationId xmlns="" xmlns:a16="http://schemas.microsoft.com/office/drawing/2014/main" id="{B3CC9F25-F6E6-4B86-B935-742258241BB5}"/>
                </a:ext>
              </a:extLst>
            </p:cNvPr>
            <p:cNvSpPr/>
            <p:nvPr/>
          </p:nvSpPr>
          <p:spPr>
            <a:xfrm>
              <a:off x="0" y="6270170"/>
              <a:ext cx="12192000" cy="587829"/>
            </a:xfrm>
            <a:prstGeom prst="rect">
              <a:avLst/>
            </a:prstGeom>
            <a:gradFill flip="none" rotWithShape="1">
              <a:gsLst>
                <a:gs pos="100000">
                  <a:schemeClr val="accent4">
                    <a:lumMod val="20000"/>
                    <a:lumOff val="80000"/>
                  </a:schemeClr>
                </a:gs>
                <a:gs pos="0">
                  <a:srgbClr val="00B0F0">
                    <a:shade val="30000"/>
                    <a:satMod val="115000"/>
                  </a:srgbClr>
                </a:gs>
                <a:gs pos="0">
                  <a:srgbClr val="00B0F0">
                    <a:shade val="67500"/>
                    <a:satMod val="115000"/>
                  </a:srgbClr>
                </a:gs>
                <a:gs pos="100000">
                  <a:srgbClr val="00B0F0">
                    <a:shade val="100000"/>
                    <a:satMod val="11500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  <a:effectLst>
              <a:reflection blurRad="6350" stA="52000" endA="300" endPos="350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50"/>
            </a:p>
          </p:txBody>
        </p:sp>
        <p:sp>
          <p:nvSpPr>
            <p:cNvPr id="9" name="文本框 2">
              <a:extLst>
                <a:ext uri="{FF2B5EF4-FFF2-40B4-BE49-F238E27FC236}">
                  <a16:creationId xmlns="" xmlns:a16="http://schemas.microsoft.com/office/drawing/2014/main" id="{9D95A5A0-F4E2-4EC0-94A6-6F534F01E03C}"/>
                </a:ext>
              </a:extLst>
            </p:cNvPr>
            <p:cNvSpPr txBox="1"/>
            <p:nvPr/>
          </p:nvSpPr>
          <p:spPr>
            <a:xfrm>
              <a:off x="9326880" y="6407686"/>
              <a:ext cx="286512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zh-CN" altLang="en-US" sz="1600" dirty="0">
                  <a:solidFill>
                    <a:schemeClr val="bg1">
                      <a:lumMod val="8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华文行楷" pitchFamily="2" charset="-122"/>
                  <a:ea typeface="华文行楷" pitchFamily="2" charset="-122"/>
                </a:rPr>
                <a:t>长安大学物理实验教学中心</a:t>
              </a:r>
            </a:p>
          </p:txBody>
        </p:sp>
      </p:grpSp>
      <p:sp>
        <p:nvSpPr>
          <p:cNvPr id="10" name="矩形 9">
            <a:extLst>
              <a:ext uri="{FF2B5EF4-FFF2-40B4-BE49-F238E27FC236}">
                <a16:creationId xmlns="" xmlns:a16="http://schemas.microsoft.com/office/drawing/2014/main" id="{45164C49-58B3-4D0F-AC32-F065E33A20BA}"/>
              </a:ext>
            </a:extLst>
          </p:cNvPr>
          <p:cNvSpPr/>
          <p:nvPr userDrawn="1"/>
        </p:nvSpPr>
        <p:spPr>
          <a:xfrm>
            <a:off x="0" y="-6519"/>
            <a:ext cx="12192000" cy="914400"/>
          </a:xfrm>
          <a:prstGeom prst="rect">
            <a:avLst/>
          </a:prstGeom>
          <a:gradFill flip="none" rotWithShape="1">
            <a:gsLst>
              <a:gs pos="100000">
                <a:schemeClr val="accent4">
                  <a:lumMod val="20000"/>
                  <a:lumOff val="80000"/>
                </a:schemeClr>
              </a:gs>
              <a:gs pos="0">
                <a:srgbClr val="00B0F0">
                  <a:shade val="30000"/>
                  <a:satMod val="115000"/>
                </a:srgbClr>
              </a:gs>
              <a:gs pos="0">
                <a:srgbClr val="00B0F0">
                  <a:shade val="67500"/>
                  <a:satMod val="115000"/>
                </a:srgbClr>
              </a:gs>
              <a:gs pos="100000">
                <a:srgbClr val="00B0F0">
                  <a:shade val="100000"/>
                  <a:satMod val="115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 dirty="0"/>
          </a:p>
        </p:txBody>
      </p:sp>
    </p:spTree>
    <p:extLst>
      <p:ext uri="{BB962C8B-B14F-4D97-AF65-F5344CB8AC3E}">
        <p14:creationId xmlns:p14="http://schemas.microsoft.com/office/powerpoint/2010/main" xmlns="" val="40080970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hf sldNum="0" hdr="0" ftr="0" dt="0"/>
  <p:txStyles>
    <p:titleStyle>
      <a:lvl1pPr algn="ctr" defTabSz="685800" rtl="0" eaLnBrk="1" latinLnBrk="0" hangingPunct="1"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75" indent="-257175" algn="l" defTabSz="6858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defTabSz="685800" rtl="0" eaLnBrk="1" latinLnBrk="0" hangingPunct="1">
        <a:spcBef>
          <a:spcPct val="20000"/>
        </a:spcBef>
        <a:buFont typeface="Arial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spcBef>
          <a:spcPct val="20000"/>
        </a:spcBef>
        <a:buFont typeface="Arial" pitchFamily="34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spcBef>
          <a:spcPct val="20000"/>
        </a:spcBef>
        <a:buFont typeface="Arial" pitchFamily="34" charset="0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5.png"/><Relationship Id="rId7" Type="http://schemas.openxmlformats.org/officeDocument/2006/relationships/diagramColors" Target="../diagrams/colors6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6.xml"/><Relationship Id="rId5" Type="http://schemas.openxmlformats.org/officeDocument/2006/relationships/diagramLayout" Target="../diagrams/layout6.xml"/><Relationship Id="rId10" Type="http://schemas.microsoft.com/office/2007/relationships/diagramDrawing" Target="../diagrams/drawing6.xml"/><Relationship Id="rId4" Type="http://schemas.openxmlformats.org/officeDocument/2006/relationships/diagramData" Target="../diagrams/data6.xml"/><Relationship Id="rId9" Type="http://schemas.openxmlformats.org/officeDocument/2006/relationships/image" Target="../media/image15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7.xml"/><Relationship Id="rId3" Type="http://schemas.openxmlformats.org/officeDocument/2006/relationships/notesSlide" Target="../notesSlides/notesSlide10.xml"/><Relationship Id="rId7" Type="http://schemas.openxmlformats.org/officeDocument/2006/relationships/diagramQuickStyle" Target="../diagrams/quickStyle7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5.vml"/><Relationship Id="rId6" Type="http://schemas.openxmlformats.org/officeDocument/2006/relationships/diagramLayout" Target="../diagrams/layout7.xml"/><Relationship Id="rId11" Type="http://schemas.microsoft.com/office/2007/relationships/diagramDrawing" Target="../diagrams/drawing7.xml"/><Relationship Id="rId5" Type="http://schemas.openxmlformats.org/officeDocument/2006/relationships/diagramData" Target="../diagrams/data7.xml"/><Relationship Id="rId10" Type="http://schemas.openxmlformats.org/officeDocument/2006/relationships/oleObject" Target="../embeddings/oleObject11.bin"/><Relationship Id="rId4" Type="http://schemas.openxmlformats.org/officeDocument/2006/relationships/image" Target="../media/image6.png"/><Relationship Id="rId9" Type="http://schemas.openxmlformats.org/officeDocument/2006/relationships/oleObject" Target="../embeddings/oleObject10.bin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2.bin"/><Relationship Id="rId13" Type="http://schemas.openxmlformats.org/officeDocument/2006/relationships/oleObject" Target="../embeddings/oleObject17.bin"/><Relationship Id="rId3" Type="http://schemas.openxmlformats.org/officeDocument/2006/relationships/notesSlide" Target="../notesSlides/notesSlide11.xml"/><Relationship Id="rId7" Type="http://schemas.openxmlformats.org/officeDocument/2006/relationships/diagramColors" Target="../diagrams/colors8.xml"/><Relationship Id="rId12" Type="http://schemas.openxmlformats.org/officeDocument/2006/relationships/oleObject" Target="../embeddings/oleObject16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6.vml"/><Relationship Id="rId6" Type="http://schemas.openxmlformats.org/officeDocument/2006/relationships/diagramQuickStyle" Target="../diagrams/quickStyle8.xml"/><Relationship Id="rId11" Type="http://schemas.openxmlformats.org/officeDocument/2006/relationships/oleObject" Target="../embeddings/oleObject15.bin"/><Relationship Id="rId5" Type="http://schemas.openxmlformats.org/officeDocument/2006/relationships/diagramLayout" Target="../diagrams/layout8.xml"/><Relationship Id="rId15" Type="http://schemas.microsoft.com/office/2007/relationships/diagramDrawing" Target="../diagrams/drawing8.xml"/><Relationship Id="rId10" Type="http://schemas.openxmlformats.org/officeDocument/2006/relationships/oleObject" Target="../embeddings/oleObject14.bin"/><Relationship Id="rId4" Type="http://schemas.openxmlformats.org/officeDocument/2006/relationships/diagramData" Target="../diagrams/data8.xml"/><Relationship Id="rId9" Type="http://schemas.openxmlformats.org/officeDocument/2006/relationships/oleObject" Target="../embeddings/oleObject13.bin"/><Relationship Id="rId14" Type="http://schemas.openxmlformats.org/officeDocument/2006/relationships/oleObject" Target="../embeddings/oleObject18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tif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5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7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.xml"/><Relationship Id="rId3" Type="http://schemas.openxmlformats.org/officeDocument/2006/relationships/image" Target="../media/image5.png"/><Relationship Id="rId7" Type="http://schemas.openxmlformats.org/officeDocument/2006/relationships/diagramQuickStyle" Target="../diagrams/quickStyle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diagramLayout" Target="../diagrams/layout2.xml"/><Relationship Id="rId5" Type="http://schemas.openxmlformats.org/officeDocument/2006/relationships/diagramData" Target="../diagrams/data2.xml"/><Relationship Id="rId10" Type="http://schemas.microsoft.com/office/2007/relationships/diagramDrawing" Target="../diagrams/drawing2.xml"/><Relationship Id="rId4" Type="http://schemas.openxmlformats.org/officeDocument/2006/relationships/image" Target="../media/image4.png"/><Relationship Id="rId9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.xml"/><Relationship Id="rId3" Type="http://schemas.openxmlformats.org/officeDocument/2006/relationships/notesSlide" Target="../notesSlides/notesSlide5.xml"/><Relationship Id="rId7" Type="http://schemas.openxmlformats.org/officeDocument/2006/relationships/diagramQuickStyle" Target="../diagrams/quickStyle3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diagramLayout" Target="../diagrams/layout3.xml"/><Relationship Id="rId11" Type="http://schemas.microsoft.com/office/2007/relationships/diagramDrawing" Target="../diagrams/drawing3.xml"/><Relationship Id="rId5" Type="http://schemas.openxmlformats.org/officeDocument/2006/relationships/diagramData" Target="../diagrams/data3.xml"/><Relationship Id="rId10" Type="http://schemas.openxmlformats.org/officeDocument/2006/relationships/oleObject" Target="../embeddings/oleObject1.bin"/><Relationship Id="rId4" Type="http://schemas.openxmlformats.org/officeDocument/2006/relationships/image" Target="../media/image6.png"/><Relationship Id="rId9" Type="http://schemas.openxmlformats.org/officeDocument/2006/relationships/image" Target="../media/image8.e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.xml"/><Relationship Id="rId13" Type="http://schemas.microsoft.com/office/2007/relationships/diagramDrawing" Target="../diagrams/drawing4.xml"/><Relationship Id="rId3" Type="http://schemas.openxmlformats.org/officeDocument/2006/relationships/notesSlide" Target="../notesSlides/notesSlide6.xml"/><Relationship Id="rId7" Type="http://schemas.openxmlformats.org/officeDocument/2006/relationships/diagramQuickStyle" Target="../diagrams/quickStyle4.xml"/><Relationship Id="rId12" Type="http://schemas.openxmlformats.org/officeDocument/2006/relationships/oleObject" Target="../embeddings/oleObject5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6" Type="http://schemas.openxmlformats.org/officeDocument/2006/relationships/diagramLayout" Target="../diagrams/layout4.xml"/><Relationship Id="rId11" Type="http://schemas.openxmlformats.org/officeDocument/2006/relationships/oleObject" Target="../embeddings/oleObject4.bin"/><Relationship Id="rId5" Type="http://schemas.openxmlformats.org/officeDocument/2006/relationships/diagramData" Target="../diagrams/data4.xml"/><Relationship Id="rId10" Type="http://schemas.openxmlformats.org/officeDocument/2006/relationships/oleObject" Target="../embeddings/oleObject3.bin"/><Relationship Id="rId4" Type="http://schemas.openxmlformats.org/officeDocument/2006/relationships/image" Target="../media/image6.png"/><Relationship Id="rId9" Type="http://schemas.openxmlformats.org/officeDocument/2006/relationships/oleObject" Target="../embeddings/oleObject2.bin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.bin"/><Relationship Id="rId13" Type="http://schemas.microsoft.com/office/2007/relationships/diagramDrawing" Target="../diagrams/drawing5.xml"/><Relationship Id="rId3" Type="http://schemas.openxmlformats.org/officeDocument/2006/relationships/notesSlide" Target="../notesSlides/notesSlide7.xml"/><Relationship Id="rId7" Type="http://schemas.openxmlformats.org/officeDocument/2006/relationships/diagramColors" Target="../diagrams/colors5.xml"/><Relationship Id="rId12" Type="http://schemas.openxmlformats.org/officeDocument/2006/relationships/image" Target="../media/image3.pn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.vml"/><Relationship Id="rId6" Type="http://schemas.openxmlformats.org/officeDocument/2006/relationships/diagramQuickStyle" Target="../diagrams/quickStyle5.xml"/><Relationship Id="rId11" Type="http://schemas.openxmlformats.org/officeDocument/2006/relationships/image" Target="../media/image4.png"/><Relationship Id="rId5" Type="http://schemas.openxmlformats.org/officeDocument/2006/relationships/diagramLayout" Target="../diagrams/layout5.xml"/><Relationship Id="rId10" Type="http://schemas.openxmlformats.org/officeDocument/2006/relationships/image" Target="../media/image5.png"/><Relationship Id="rId4" Type="http://schemas.openxmlformats.org/officeDocument/2006/relationships/diagramData" Target="../diagrams/data5.xml"/><Relationship Id="rId9" Type="http://schemas.openxmlformats.org/officeDocument/2006/relationships/oleObject" Target="../embeddings/oleObject7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9.bin"/><Relationship Id="rId5" Type="http://schemas.openxmlformats.org/officeDocument/2006/relationships/oleObject" Target="../embeddings/oleObject8.bin"/><Relationship Id="rId4" Type="http://schemas.openxmlformats.org/officeDocument/2006/relationships/image" Target="../media/image13.tif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图片 11"/>
          <p:cNvPicPr>
            <a:picLocks noChangeAspect="1"/>
          </p:cNvPicPr>
          <p:nvPr/>
        </p:nvPicPr>
        <p:blipFill rotWithShape="1">
          <a:blip r:embed="rId2" cstate="print"/>
          <a:srcRect b="5753"/>
          <a:stretch/>
        </p:blipFill>
        <p:spPr>
          <a:xfrm>
            <a:off x="3923" y="-2851"/>
            <a:ext cx="12192000" cy="3706066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 rotWithShape="1">
          <a:blip r:embed="rId2" cstate="print"/>
          <a:srcRect r="74679" b="74510"/>
          <a:stretch/>
        </p:blipFill>
        <p:spPr>
          <a:xfrm>
            <a:off x="0" y="12735"/>
            <a:ext cx="3087149" cy="1002333"/>
          </a:xfrm>
          <a:prstGeom prst="rect">
            <a:avLst/>
          </a:prstGeom>
        </p:spPr>
      </p:pic>
      <p:sp>
        <p:nvSpPr>
          <p:cNvPr id="3" name="文本框 2"/>
          <p:cNvSpPr txBox="1"/>
          <p:nvPr/>
        </p:nvSpPr>
        <p:spPr>
          <a:xfrm>
            <a:off x="2883975" y="4049531"/>
            <a:ext cx="710298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4400" b="1" dirty="0" smtClean="0">
                <a:latin typeface="Times New Roman" pitchFamily="18" charset="0"/>
                <a:cs typeface="Times New Roman" pitchFamily="18" charset="0"/>
              </a:rPr>
              <a:t>RLC</a:t>
            </a:r>
            <a:r>
              <a:rPr lang="zh-CN" altLang="en-US" sz="4400" b="1" dirty="0" smtClean="0">
                <a:latin typeface="Times New Roman" pitchFamily="18" charset="0"/>
                <a:cs typeface="Times New Roman" pitchFamily="18" charset="0"/>
              </a:rPr>
              <a:t>串联电路暂态</a:t>
            </a:r>
            <a:r>
              <a:rPr lang="zh-CN" altLang="en-US" sz="4400" b="1" dirty="0">
                <a:latin typeface="Times New Roman" pitchFamily="18" charset="0"/>
                <a:cs typeface="Times New Roman" pitchFamily="18" charset="0"/>
              </a:rPr>
              <a:t>过程</a:t>
            </a:r>
          </a:p>
        </p:txBody>
      </p:sp>
      <p:sp>
        <p:nvSpPr>
          <p:cNvPr id="8" name="矩形 7"/>
          <p:cNvSpPr/>
          <p:nvPr/>
        </p:nvSpPr>
        <p:spPr>
          <a:xfrm>
            <a:off x="14748" y="6209071"/>
            <a:ext cx="12192000" cy="718463"/>
          </a:xfrm>
          <a:prstGeom prst="rect">
            <a:avLst/>
          </a:prstGeom>
          <a:gradFill flip="none" rotWithShape="1">
            <a:gsLst>
              <a:gs pos="100000">
                <a:schemeClr val="accent4">
                  <a:lumMod val="20000"/>
                  <a:lumOff val="80000"/>
                </a:schemeClr>
              </a:gs>
              <a:gs pos="0">
                <a:srgbClr val="00B0F0">
                  <a:shade val="30000"/>
                  <a:satMod val="115000"/>
                </a:srgbClr>
              </a:gs>
              <a:gs pos="0">
                <a:srgbClr val="00B0F0">
                  <a:shade val="67500"/>
                  <a:satMod val="115000"/>
                </a:srgbClr>
              </a:gs>
              <a:gs pos="100000">
                <a:srgbClr val="00B0F0">
                  <a:shade val="100000"/>
                  <a:satMod val="115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  <p:sp>
        <p:nvSpPr>
          <p:cNvPr id="11" name="文本框 2"/>
          <p:cNvSpPr txBox="1"/>
          <p:nvPr/>
        </p:nvSpPr>
        <p:spPr>
          <a:xfrm>
            <a:off x="6898640" y="6378405"/>
            <a:ext cx="52664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CN" altLang="en-US" sz="2400" dirty="0">
                <a:solidFill>
                  <a:schemeClr val="bg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行楷" pitchFamily="2" charset="-122"/>
                <a:ea typeface="华文行楷" pitchFamily="2" charset="-122"/>
              </a:rPr>
              <a:t>大学物理实验在线开放课程建设项目</a:t>
            </a:r>
          </a:p>
        </p:txBody>
      </p:sp>
    </p:spTree>
    <p:extLst>
      <p:ext uri="{BB962C8B-B14F-4D97-AF65-F5344CB8AC3E}">
        <p14:creationId xmlns:p14="http://schemas.microsoft.com/office/powerpoint/2010/main" xmlns="" val="3760313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文本框 28"/>
          <p:cNvSpPr txBox="1"/>
          <p:nvPr/>
        </p:nvSpPr>
        <p:spPr>
          <a:xfrm>
            <a:off x="2392697" y="142513"/>
            <a:ext cx="740660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      三、实验原理</a:t>
            </a:r>
            <a:endParaRPr lang="zh-CN" altLang="en-US" sz="4000" b="1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0" name="Text Box 53"/>
          <p:cNvSpPr txBox="1">
            <a:spLocks noChangeArrowheads="1"/>
          </p:cNvSpPr>
          <p:nvPr/>
        </p:nvSpPr>
        <p:spPr bwMode="auto">
          <a:xfrm>
            <a:off x="374405" y="1394141"/>
            <a:ext cx="443572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b="1" i="1">
                <a:solidFill>
                  <a:schemeClr val="tx1"/>
                </a:solidFill>
                <a:latin typeface="Garamond" panose="02020404030301010803" pitchFamily="18" charset="0"/>
                <a:ea typeface="楷体_GB2312" panose="02010609030101010101" pitchFamily="49" charset="-122"/>
              </a:defRPr>
            </a:lvl1pPr>
            <a:lvl2pPr marL="742950" indent="-285750" eaLnBrk="0" hangingPunct="0">
              <a:defRPr b="1" i="1">
                <a:solidFill>
                  <a:schemeClr val="tx1"/>
                </a:solidFill>
                <a:latin typeface="Garamond" panose="02020404030301010803" pitchFamily="18" charset="0"/>
                <a:ea typeface="楷体_GB2312" panose="02010609030101010101" pitchFamily="49" charset="-122"/>
              </a:defRPr>
            </a:lvl2pPr>
            <a:lvl3pPr marL="1143000" indent="-228600" eaLnBrk="0" hangingPunct="0">
              <a:defRPr b="1" i="1">
                <a:solidFill>
                  <a:schemeClr val="tx1"/>
                </a:solidFill>
                <a:latin typeface="Garamond" panose="02020404030301010803" pitchFamily="18" charset="0"/>
                <a:ea typeface="楷体_GB2312" panose="02010609030101010101" pitchFamily="49" charset="-122"/>
              </a:defRPr>
            </a:lvl3pPr>
            <a:lvl4pPr marL="1600200" indent="-228600" eaLnBrk="0" hangingPunct="0">
              <a:defRPr b="1" i="1">
                <a:solidFill>
                  <a:schemeClr val="tx1"/>
                </a:solidFill>
                <a:latin typeface="Garamond" panose="02020404030301010803" pitchFamily="18" charset="0"/>
                <a:ea typeface="楷体_GB2312" panose="02010609030101010101" pitchFamily="49" charset="-122"/>
              </a:defRPr>
            </a:lvl4pPr>
            <a:lvl5pPr marL="2057400" indent="-228600" eaLnBrk="0" hangingPunct="0">
              <a:defRPr b="1" i="1">
                <a:solidFill>
                  <a:schemeClr val="tx1"/>
                </a:solidFill>
                <a:latin typeface="Garamond" panose="02020404030301010803" pitchFamily="18" charset="0"/>
                <a:ea typeface="楷体_GB2312" panose="0201060903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 i="1">
                <a:solidFill>
                  <a:schemeClr val="tx1"/>
                </a:solidFill>
                <a:latin typeface="Garamond" panose="02020404030301010803" pitchFamily="18" charset="0"/>
                <a:ea typeface="楷体_GB2312" panose="0201060903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 i="1">
                <a:solidFill>
                  <a:schemeClr val="tx1"/>
                </a:solidFill>
                <a:latin typeface="Garamond" panose="02020404030301010803" pitchFamily="18" charset="0"/>
                <a:ea typeface="楷体_GB2312" panose="0201060903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 i="1">
                <a:solidFill>
                  <a:schemeClr val="tx1"/>
                </a:solidFill>
                <a:latin typeface="Garamond" panose="02020404030301010803" pitchFamily="18" charset="0"/>
                <a:ea typeface="楷体_GB2312" panose="0201060903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 i="1">
                <a:solidFill>
                  <a:schemeClr val="tx1"/>
                </a:solidFill>
                <a:latin typeface="Garamond" panose="02020404030301010803" pitchFamily="18" charset="0"/>
                <a:ea typeface="楷体_GB2312" panose="02010609030101010101" pitchFamily="49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kumimoji="1" lang="en-US" altLang="zh-CN" sz="3200" i="0" dirty="0">
                <a:latin typeface="华文楷体" panose="02010600040101010101" pitchFamily="2" charset="-122"/>
                <a:ea typeface="华文楷体" panose="02010600040101010101" pitchFamily="2" charset="-122"/>
                <a:cs typeface="Times New Roman" panose="02020603050405020304" pitchFamily="18" charset="0"/>
              </a:rPr>
              <a:t>2</a:t>
            </a:r>
            <a:r>
              <a:rPr kumimoji="1" lang="en-US" altLang="zh-CN" sz="3200" i="0" dirty="0" smtClean="0">
                <a:latin typeface="华文楷体" panose="02010600040101010101" pitchFamily="2" charset="-122"/>
                <a:ea typeface="华文楷体" panose="02010600040101010101" pitchFamily="2" charset="-122"/>
                <a:cs typeface="Times New Roman" panose="02020603050405020304" pitchFamily="18" charset="0"/>
              </a:rPr>
              <a:t>. RLC</a:t>
            </a:r>
            <a:r>
              <a:rPr kumimoji="1" lang="zh-CN" altLang="en-US" sz="3200" i="0" dirty="0" smtClean="0">
                <a:latin typeface="华文楷体" panose="02010600040101010101" pitchFamily="2" charset="-122"/>
                <a:ea typeface="华文楷体" panose="02010600040101010101" pitchFamily="2" charset="-122"/>
                <a:cs typeface="Times New Roman" panose="02020603050405020304" pitchFamily="18" charset="0"/>
              </a:rPr>
              <a:t>串联</a:t>
            </a:r>
            <a:endParaRPr kumimoji="1" lang="zh-CN" altLang="en-US" sz="3200" i="0" baseline="-25000" dirty="0">
              <a:latin typeface="华文楷体" panose="02010600040101010101" pitchFamily="2" charset="-122"/>
              <a:ea typeface="华文楷体" panose="0201060004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38" name="矩形 37"/>
          <p:cNvSpPr/>
          <p:nvPr/>
        </p:nvSpPr>
        <p:spPr>
          <a:xfrm>
            <a:off x="374405" y="5429330"/>
            <a:ext cx="351891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2400" b="1" dirty="0" smtClean="0">
                <a:solidFill>
                  <a:schemeClr val="accent6">
                    <a:lumMod val="75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  <a:cs typeface="Times New Roman" panose="02020603050405020304" pitchFamily="18" charset="0"/>
              </a:rPr>
              <a:t>方波信号引入</a:t>
            </a:r>
            <a:r>
              <a:rPr kumimoji="1" lang="en-US" altLang="zh-CN" sz="2400" b="1" dirty="0" smtClean="0">
                <a:solidFill>
                  <a:schemeClr val="accent6">
                    <a:lumMod val="75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  <a:cs typeface="Times New Roman" panose="02020603050405020304" pitchFamily="18" charset="0"/>
              </a:rPr>
              <a:t>RLC</a:t>
            </a:r>
            <a:r>
              <a:rPr kumimoji="1" lang="zh-CN" altLang="en-US" sz="2400" b="1" dirty="0" smtClean="0">
                <a:solidFill>
                  <a:schemeClr val="accent6">
                    <a:lumMod val="75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  <a:cs typeface="Times New Roman" panose="02020603050405020304" pitchFamily="18" charset="0"/>
              </a:rPr>
              <a:t>串联后</a:t>
            </a:r>
            <a:endParaRPr kumimoji="1" lang="zh-CN" altLang="en-US" sz="2400" b="1" baseline="-25000" dirty="0">
              <a:solidFill>
                <a:schemeClr val="accent6">
                  <a:lumMod val="75000"/>
                </a:schemeClr>
              </a:solidFill>
              <a:latin typeface="华文楷体" panose="02010600040101010101" pitchFamily="2" charset="-122"/>
              <a:ea typeface="华文楷体" panose="02010600040101010101" pitchFamily="2" charset="-122"/>
              <a:cs typeface="Times New Roman" panose="02020603050405020304" pitchFamily="18" charset="0"/>
            </a:endParaRPr>
          </a:p>
        </p:txBody>
      </p:sp>
      <p:grpSp>
        <p:nvGrpSpPr>
          <p:cNvPr id="15" name="组合 14">
            <a:extLst>
              <a:ext uri="{FF2B5EF4-FFF2-40B4-BE49-F238E27FC236}">
                <a16:creationId xmlns="" xmlns:a16="http://schemas.microsoft.com/office/drawing/2014/main" id="{5C74847A-C462-49AF-8A62-5C7325EF902A}"/>
              </a:ext>
            </a:extLst>
          </p:cNvPr>
          <p:cNvGrpSpPr/>
          <p:nvPr/>
        </p:nvGrpSpPr>
        <p:grpSpPr>
          <a:xfrm>
            <a:off x="0" y="6270170"/>
            <a:ext cx="12192000" cy="587829"/>
            <a:chOff x="0" y="6270170"/>
            <a:chExt cx="12192000" cy="587829"/>
          </a:xfrm>
        </p:grpSpPr>
        <p:sp>
          <p:nvSpPr>
            <p:cNvPr id="16" name="矩形 15">
              <a:extLst>
                <a:ext uri="{FF2B5EF4-FFF2-40B4-BE49-F238E27FC236}">
                  <a16:creationId xmlns="" xmlns:a16="http://schemas.microsoft.com/office/drawing/2014/main" id="{52163D3E-97C1-44C3-B257-57552EE92167}"/>
                </a:ext>
              </a:extLst>
            </p:cNvPr>
            <p:cNvSpPr/>
            <p:nvPr/>
          </p:nvSpPr>
          <p:spPr>
            <a:xfrm>
              <a:off x="0" y="6270170"/>
              <a:ext cx="12192000" cy="587829"/>
            </a:xfrm>
            <a:prstGeom prst="rect">
              <a:avLst/>
            </a:prstGeom>
            <a:gradFill flip="none" rotWithShape="1">
              <a:gsLst>
                <a:gs pos="100000">
                  <a:schemeClr val="accent4">
                    <a:lumMod val="20000"/>
                    <a:lumOff val="80000"/>
                  </a:schemeClr>
                </a:gs>
                <a:gs pos="0">
                  <a:srgbClr val="00B0F0">
                    <a:shade val="30000"/>
                    <a:satMod val="115000"/>
                  </a:srgbClr>
                </a:gs>
                <a:gs pos="0">
                  <a:srgbClr val="00B0F0">
                    <a:shade val="67500"/>
                    <a:satMod val="115000"/>
                  </a:srgbClr>
                </a:gs>
                <a:gs pos="100000">
                  <a:srgbClr val="00B0F0">
                    <a:shade val="100000"/>
                    <a:satMod val="11500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  <a:effectLst>
              <a:reflection blurRad="6350" stA="52000" endA="300" endPos="350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50"/>
            </a:p>
          </p:txBody>
        </p:sp>
        <p:sp>
          <p:nvSpPr>
            <p:cNvPr id="17" name="文本框 2">
              <a:extLst>
                <a:ext uri="{FF2B5EF4-FFF2-40B4-BE49-F238E27FC236}">
                  <a16:creationId xmlns="" xmlns:a16="http://schemas.microsoft.com/office/drawing/2014/main" id="{27C2725B-9B5E-4A39-A93B-164FC3B2C639}"/>
                </a:ext>
              </a:extLst>
            </p:cNvPr>
            <p:cNvSpPr txBox="1"/>
            <p:nvPr/>
          </p:nvSpPr>
          <p:spPr>
            <a:xfrm>
              <a:off x="9326880" y="6407686"/>
              <a:ext cx="286512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zh-CN" altLang="en-US" sz="1600" dirty="0">
                  <a:solidFill>
                    <a:schemeClr val="bg1">
                      <a:lumMod val="8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华文行楷" pitchFamily="2" charset="-122"/>
                  <a:ea typeface="华文行楷" pitchFamily="2" charset="-122"/>
                </a:rPr>
                <a:t>长安大学物理实验教学中心</a:t>
              </a:r>
            </a:p>
          </p:txBody>
        </p:sp>
      </p:grpSp>
      <p:pic>
        <p:nvPicPr>
          <p:cNvPr id="34918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77093" y="2208596"/>
            <a:ext cx="1856832" cy="1325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曲线连接符 4"/>
          <p:cNvCxnSpPr/>
          <p:nvPr/>
        </p:nvCxnSpPr>
        <p:spPr>
          <a:xfrm rot="5400000">
            <a:off x="-325687" y="3337634"/>
            <a:ext cx="1397215" cy="208346"/>
          </a:xfrm>
          <a:prstGeom prst="curvedConnector4">
            <a:avLst>
              <a:gd name="adj1" fmla="val 19601"/>
              <a:gd name="adj2" fmla="val 209721"/>
            </a:avLst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" name="图示 5"/>
          <p:cNvGraphicFramePr/>
          <p:nvPr>
            <p:extLst>
              <p:ext uri="{D42A27DB-BD31-4B8C-83A1-F6EECF244321}">
                <p14:modId xmlns:p14="http://schemas.microsoft.com/office/powerpoint/2010/main" xmlns="" val="1834914538"/>
              </p:ext>
            </p:extLst>
          </p:nvPr>
        </p:nvGraphicFramePr>
        <p:xfrm>
          <a:off x="3334871" y="2262383"/>
          <a:ext cx="3455894" cy="285036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24" name="矩形 23"/>
          <p:cNvSpPr/>
          <p:nvPr/>
        </p:nvSpPr>
        <p:spPr>
          <a:xfrm>
            <a:off x="6679332" y="5306219"/>
            <a:ext cx="4791010" cy="8104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2800" b="1" baseline="-25000" dirty="0" smtClean="0">
                <a:solidFill>
                  <a:schemeClr val="bg2">
                    <a:lumMod val="50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  <a:cs typeface="Times New Roman" panose="02020603050405020304" pitchFamily="18" charset="0"/>
              </a:rPr>
              <a:t>开关</a:t>
            </a:r>
            <a:r>
              <a:rPr kumimoji="1" lang="en-US" altLang="zh-CN" sz="2800" b="1" baseline="-25000" dirty="0" smtClean="0">
                <a:solidFill>
                  <a:schemeClr val="bg2">
                    <a:lumMod val="50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  <a:cs typeface="Times New Roman" panose="02020603050405020304" pitchFamily="18" charset="0"/>
              </a:rPr>
              <a:t>1</a:t>
            </a:r>
            <a:r>
              <a:rPr kumimoji="1" lang="zh-CN" altLang="en-US" sz="2800" b="1" baseline="-25000" dirty="0" smtClean="0">
                <a:solidFill>
                  <a:schemeClr val="bg2">
                    <a:lumMod val="50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  <a:cs typeface="Times New Roman" panose="02020603050405020304" pitchFamily="18" charset="0"/>
              </a:rPr>
              <a:t>号位相当于方波高电平信号接入</a:t>
            </a:r>
            <a:endParaRPr kumimoji="1" lang="en-US" altLang="zh-CN" sz="2800" b="1" baseline="-25000" dirty="0" smtClean="0">
              <a:solidFill>
                <a:schemeClr val="bg2">
                  <a:lumMod val="50000"/>
                </a:schemeClr>
              </a:solidFill>
              <a:latin typeface="华文楷体" panose="02010600040101010101" pitchFamily="2" charset="-122"/>
              <a:ea typeface="华文楷体" panose="02010600040101010101" pitchFamily="2" charset="-122"/>
              <a:cs typeface="Times New Roman" panose="02020603050405020304" pitchFamily="18" charset="0"/>
            </a:endParaRPr>
          </a:p>
          <a:p>
            <a:pPr>
              <a:spcBef>
                <a:spcPct val="50000"/>
              </a:spcBef>
            </a:pPr>
            <a:r>
              <a:rPr kumimoji="1" lang="zh-CN" altLang="en-US" sz="2800" b="1" baseline="-25000" dirty="0" smtClean="0">
                <a:solidFill>
                  <a:schemeClr val="accent2"/>
                </a:solidFill>
                <a:latin typeface="华文楷体" panose="02010600040101010101" pitchFamily="2" charset="-122"/>
                <a:ea typeface="华文楷体" panose="02010600040101010101" pitchFamily="2" charset="-122"/>
                <a:cs typeface="Times New Roman" panose="02020603050405020304" pitchFamily="18" charset="0"/>
              </a:rPr>
              <a:t>开关</a:t>
            </a:r>
            <a:r>
              <a:rPr kumimoji="1" lang="en-US" altLang="zh-CN" sz="2800" b="1" baseline="-25000" dirty="0" smtClean="0">
                <a:solidFill>
                  <a:schemeClr val="accent2"/>
                </a:solidFill>
                <a:latin typeface="华文楷体" panose="02010600040101010101" pitchFamily="2" charset="-122"/>
                <a:ea typeface="华文楷体" panose="02010600040101010101" pitchFamily="2" charset="-122"/>
                <a:cs typeface="Times New Roman" panose="02020603050405020304" pitchFamily="18" charset="0"/>
              </a:rPr>
              <a:t>2</a:t>
            </a:r>
            <a:r>
              <a:rPr kumimoji="1" lang="zh-CN" altLang="en-US" sz="2800" b="1" baseline="-25000" dirty="0" smtClean="0">
                <a:solidFill>
                  <a:schemeClr val="accent2"/>
                </a:solidFill>
                <a:latin typeface="华文楷体" panose="02010600040101010101" pitchFamily="2" charset="-122"/>
                <a:ea typeface="华文楷体" panose="02010600040101010101" pitchFamily="2" charset="-122"/>
                <a:cs typeface="Times New Roman" panose="02020603050405020304" pitchFamily="18" charset="0"/>
              </a:rPr>
              <a:t>号位等效于方波低电平信号接入</a:t>
            </a:r>
            <a:endParaRPr kumimoji="1" lang="zh-CN" altLang="en-US" sz="2800" b="1" baseline="-25000" dirty="0">
              <a:solidFill>
                <a:schemeClr val="accent2"/>
              </a:solidFill>
              <a:latin typeface="华文楷体" panose="02010600040101010101" pitchFamily="2" charset="-122"/>
              <a:ea typeface="华文楷体" panose="02010600040101010101" pitchFamily="2" charset="-122"/>
              <a:cs typeface="Times New Roman" panose="02020603050405020304" pitchFamily="18" charset="0"/>
            </a:endParaRPr>
          </a:p>
        </p:txBody>
      </p:sp>
      <p:pic>
        <p:nvPicPr>
          <p:cNvPr id="355330" name="Picture 2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58916" y="3603812"/>
            <a:ext cx="2352675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55331" name="Picture 3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220264" y="2077092"/>
            <a:ext cx="3709145" cy="2914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228611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文本框 28"/>
          <p:cNvSpPr txBox="1"/>
          <p:nvPr/>
        </p:nvSpPr>
        <p:spPr>
          <a:xfrm>
            <a:off x="2392697" y="142513"/>
            <a:ext cx="740660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      三、实验原理</a:t>
            </a:r>
            <a:endParaRPr lang="zh-CN" altLang="en-US" sz="4000" b="1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0" name="Text Box 53"/>
          <p:cNvSpPr txBox="1">
            <a:spLocks noChangeArrowheads="1"/>
          </p:cNvSpPr>
          <p:nvPr/>
        </p:nvSpPr>
        <p:spPr bwMode="auto">
          <a:xfrm>
            <a:off x="374405" y="1394141"/>
            <a:ext cx="443572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b="1" i="1">
                <a:solidFill>
                  <a:schemeClr val="tx1"/>
                </a:solidFill>
                <a:latin typeface="Garamond" panose="02020404030301010803" pitchFamily="18" charset="0"/>
                <a:ea typeface="楷体_GB2312" panose="02010609030101010101" pitchFamily="49" charset="-122"/>
              </a:defRPr>
            </a:lvl1pPr>
            <a:lvl2pPr marL="742950" indent="-285750" eaLnBrk="0" hangingPunct="0">
              <a:defRPr b="1" i="1">
                <a:solidFill>
                  <a:schemeClr val="tx1"/>
                </a:solidFill>
                <a:latin typeface="Garamond" panose="02020404030301010803" pitchFamily="18" charset="0"/>
                <a:ea typeface="楷体_GB2312" panose="02010609030101010101" pitchFamily="49" charset="-122"/>
              </a:defRPr>
            </a:lvl2pPr>
            <a:lvl3pPr marL="1143000" indent="-228600" eaLnBrk="0" hangingPunct="0">
              <a:defRPr b="1" i="1">
                <a:solidFill>
                  <a:schemeClr val="tx1"/>
                </a:solidFill>
                <a:latin typeface="Garamond" panose="02020404030301010803" pitchFamily="18" charset="0"/>
                <a:ea typeface="楷体_GB2312" panose="02010609030101010101" pitchFamily="49" charset="-122"/>
              </a:defRPr>
            </a:lvl3pPr>
            <a:lvl4pPr marL="1600200" indent="-228600" eaLnBrk="0" hangingPunct="0">
              <a:defRPr b="1" i="1">
                <a:solidFill>
                  <a:schemeClr val="tx1"/>
                </a:solidFill>
                <a:latin typeface="Garamond" panose="02020404030301010803" pitchFamily="18" charset="0"/>
                <a:ea typeface="楷体_GB2312" panose="02010609030101010101" pitchFamily="49" charset="-122"/>
              </a:defRPr>
            </a:lvl4pPr>
            <a:lvl5pPr marL="2057400" indent="-228600" eaLnBrk="0" hangingPunct="0">
              <a:defRPr b="1" i="1">
                <a:solidFill>
                  <a:schemeClr val="tx1"/>
                </a:solidFill>
                <a:latin typeface="Garamond" panose="02020404030301010803" pitchFamily="18" charset="0"/>
                <a:ea typeface="楷体_GB2312" panose="0201060903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 i="1">
                <a:solidFill>
                  <a:schemeClr val="tx1"/>
                </a:solidFill>
                <a:latin typeface="Garamond" panose="02020404030301010803" pitchFamily="18" charset="0"/>
                <a:ea typeface="楷体_GB2312" panose="0201060903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 i="1">
                <a:solidFill>
                  <a:schemeClr val="tx1"/>
                </a:solidFill>
                <a:latin typeface="Garamond" panose="02020404030301010803" pitchFamily="18" charset="0"/>
                <a:ea typeface="楷体_GB2312" panose="0201060903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 i="1">
                <a:solidFill>
                  <a:schemeClr val="tx1"/>
                </a:solidFill>
                <a:latin typeface="Garamond" panose="02020404030301010803" pitchFamily="18" charset="0"/>
                <a:ea typeface="楷体_GB2312" panose="0201060903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 i="1">
                <a:solidFill>
                  <a:schemeClr val="tx1"/>
                </a:solidFill>
                <a:latin typeface="Garamond" panose="02020404030301010803" pitchFamily="18" charset="0"/>
                <a:ea typeface="楷体_GB2312" panose="02010609030101010101" pitchFamily="49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kumimoji="1" lang="en-US" altLang="zh-CN" sz="3200" i="0" dirty="0">
                <a:latin typeface="华文楷体" panose="02010600040101010101" pitchFamily="2" charset="-122"/>
                <a:ea typeface="华文楷体" panose="02010600040101010101" pitchFamily="2" charset="-122"/>
                <a:cs typeface="Times New Roman" panose="02020603050405020304" pitchFamily="18" charset="0"/>
              </a:rPr>
              <a:t>2</a:t>
            </a:r>
            <a:r>
              <a:rPr kumimoji="1" lang="en-US" altLang="zh-CN" sz="3200" i="0" dirty="0" smtClean="0">
                <a:latin typeface="华文楷体" panose="02010600040101010101" pitchFamily="2" charset="-122"/>
                <a:ea typeface="华文楷体" panose="02010600040101010101" pitchFamily="2" charset="-122"/>
                <a:cs typeface="Times New Roman" panose="02020603050405020304" pitchFamily="18" charset="0"/>
              </a:rPr>
              <a:t>. RLC</a:t>
            </a:r>
            <a:r>
              <a:rPr kumimoji="1" lang="zh-CN" altLang="en-US" sz="3200" i="0" dirty="0" smtClean="0">
                <a:latin typeface="华文楷体" panose="02010600040101010101" pitchFamily="2" charset="-122"/>
                <a:ea typeface="华文楷体" panose="02010600040101010101" pitchFamily="2" charset="-122"/>
                <a:cs typeface="Times New Roman" panose="02020603050405020304" pitchFamily="18" charset="0"/>
              </a:rPr>
              <a:t>串联</a:t>
            </a:r>
            <a:endParaRPr kumimoji="1" lang="zh-CN" altLang="en-US" sz="3200" i="0" baseline="-25000" dirty="0">
              <a:latin typeface="华文楷体" panose="02010600040101010101" pitchFamily="2" charset="-122"/>
              <a:ea typeface="华文楷体" panose="0201060004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38" name="矩形 37"/>
          <p:cNvSpPr/>
          <p:nvPr/>
        </p:nvSpPr>
        <p:spPr>
          <a:xfrm>
            <a:off x="374405" y="5429330"/>
            <a:ext cx="345479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altLang="zh-CN" sz="2400" b="1" dirty="0">
                <a:solidFill>
                  <a:schemeClr val="accent6">
                    <a:lumMod val="75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  <a:cs typeface="Times New Roman" panose="02020603050405020304" pitchFamily="18" charset="0"/>
              </a:rPr>
              <a:t>a</a:t>
            </a:r>
            <a:r>
              <a:rPr kumimoji="1" lang="en-US" altLang="zh-CN" sz="2400" b="1" dirty="0" smtClean="0">
                <a:solidFill>
                  <a:schemeClr val="accent6">
                    <a:lumMod val="75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  <a:cs typeface="Times New Roman" panose="02020603050405020304" pitchFamily="18" charset="0"/>
              </a:rPr>
              <a:t>.</a:t>
            </a:r>
            <a:r>
              <a:rPr kumimoji="1" lang="zh-CN" altLang="en-US" sz="2400" b="1" dirty="0" smtClean="0">
                <a:solidFill>
                  <a:schemeClr val="accent6">
                    <a:lumMod val="75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  <a:cs typeface="Times New Roman" panose="02020603050405020304" pitchFamily="18" charset="0"/>
              </a:rPr>
              <a:t>根据电路图列电路方程</a:t>
            </a:r>
            <a:endParaRPr kumimoji="1" lang="zh-CN" altLang="en-US" sz="2400" b="1" baseline="-25000" dirty="0">
              <a:solidFill>
                <a:schemeClr val="accent6">
                  <a:lumMod val="75000"/>
                </a:schemeClr>
              </a:solidFill>
              <a:latin typeface="华文楷体" panose="02010600040101010101" pitchFamily="2" charset="-122"/>
              <a:ea typeface="华文楷体" panose="02010600040101010101" pitchFamily="2" charset="-122"/>
              <a:cs typeface="Times New Roman" panose="02020603050405020304" pitchFamily="18" charset="0"/>
            </a:endParaRPr>
          </a:p>
        </p:txBody>
      </p:sp>
      <p:grpSp>
        <p:nvGrpSpPr>
          <p:cNvPr id="15" name="组合 14">
            <a:extLst>
              <a:ext uri="{FF2B5EF4-FFF2-40B4-BE49-F238E27FC236}">
                <a16:creationId xmlns="" xmlns:a16="http://schemas.microsoft.com/office/drawing/2014/main" id="{5C74847A-C462-49AF-8A62-5C7325EF902A}"/>
              </a:ext>
            </a:extLst>
          </p:cNvPr>
          <p:cNvGrpSpPr/>
          <p:nvPr/>
        </p:nvGrpSpPr>
        <p:grpSpPr>
          <a:xfrm>
            <a:off x="0" y="6270170"/>
            <a:ext cx="12192000" cy="587829"/>
            <a:chOff x="0" y="6270170"/>
            <a:chExt cx="12192000" cy="587829"/>
          </a:xfrm>
        </p:grpSpPr>
        <p:sp>
          <p:nvSpPr>
            <p:cNvPr id="16" name="矩形 15">
              <a:extLst>
                <a:ext uri="{FF2B5EF4-FFF2-40B4-BE49-F238E27FC236}">
                  <a16:creationId xmlns="" xmlns:a16="http://schemas.microsoft.com/office/drawing/2014/main" id="{52163D3E-97C1-44C3-B257-57552EE92167}"/>
                </a:ext>
              </a:extLst>
            </p:cNvPr>
            <p:cNvSpPr/>
            <p:nvPr/>
          </p:nvSpPr>
          <p:spPr>
            <a:xfrm>
              <a:off x="0" y="6270170"/>
              <a:ext cx="12192000" cy="587829"/>
            </a:xfrm>
            <a:prstGeom prst="rect">
              <a:avLst/>
            </a:prstGeom>
            <a:gradFill flip="none" rotWithShape="1">
              <a:gsLst>
                <a:gs pos="100000">
                  <a:schemeClr val="accent4">
                    <a:lumMod val="20000"/>
                    <a:lumOff val="80000"/>
                  </a:schemeClr>
                </a:gs>
                <a:gs pos="0">
                  <a:srgbClr val="00B0F0">
                    <a:shade val="30000"/>
                    <a:satMod val="115000"/>
                  </a:srgbClr>
                </a:gs>
                <a:gs pos="0">
                  <a:srgbClr val="00B0F0">
                    <a:shade val="67500"/>
                    <a:satMod val="115000"/>
                  </a:srgbClr>
                </a:gs>
                <a:gs pos="100000">
                  <a:srgbClr val="00B0F0">
                    <a:shade val="100000"/>
                    <a:satMod val="11500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  <a:effectLst>
              <a:reflection blurRad="6350" stA="52000" endA="300" endPos="350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50"/>
            </a:p>
          </p:txBody>
        </p:sp>
        <p:sp>
          <p:nvSpPr>
            <p:cNvPr id="17" name="文本框 2">
              <a:extLst>
                <a:ext uri="{FF2B5EF4-FFF2-40B4-BE49-F238E27FC236}">
                  <a16:creationId xmlns="" xmlns:a16="http://schemas.microsoft.com/office/drawing/2014/main" id="{27C2725B-9B5E-4A39-A93B-164FC3B2C639}"/>
                </a:ext>
              </a:extLst>
            </p:cNvPr>
            <p:cNvSpPr txBox="1"/>
            <p:nvPr/>
          </p:nvSpPr>
          <p:spPr>
            <a:xfrm>
              <a:off x="9326880" y="6407686"/>
              <a:ext cx="286512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zh-CN" altLang="en-US" sz="1600" dirty="0">
                  <a:solidFill>
                    <a:schemeClr val="bg1">
                      <a:lumMod val="8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华文行楷" pitchFamily="2" charset="-122"/>
                  <a:ea typeface="华文行楷" pitchFamily="2" charset="-122"/>
                </a:rPr>
                <a:t>长安大学物理实验教学中心</a:t>
              </a:r>
            </a:p>
          </p:txBody>
        </p:sp>
      </p:grpSp>
      <p:sp>
        <p:nvSpPr>
          <p:cNvPr id="24" name="矩形 23"/>
          <p:cNvSpPr/>
          <p:nvPr/>
        </p:nvSpPr>
        <p:spPr>
          <a:xfrm>
            <a:off x="6679332" y="5306219"/>
            <a:ext cx="4791010" cy="8104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2800" b="1" baseline="-25000" dirty="0" smtClean="0">
                <a:solidFill>
                  <a:schemeClr val="bg2">
                    <a:lumMod val="50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  <a:cs typeface="Times New Roman" panose="02020603050405020304" pitchFamily="18" charset="0"/>
              </a:rPr>
              <a:t>开关</a:t>
            </a:r>
            <a:r>
              <a:rPr kumimoji="1" lang="en-US" altLang="zh-CN" sz="2800" b="1" baseline="-25000" dirty="0" smtClean="0">
                <a:solidFill>
                  <a:schemeClr val="bg2">
                    <a:lumMod val="50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  <a:cs typeface="Times New Roman" panose="02020603050405020304" pitchFamily="18" charset="0"/>
              </a:rPr>
              <a:t>1</a:t>
            </a:r>
            <a:r>
              <a:rPr kumimoji="1" lang="zh-CN" altLang="en-US" sz="2800" b="1" baseline="-25000" dirty="0" smtClean="0">
                <a:solidFill>
                  <a:schemeClr val="bg2">
                    <a:lumMod val="50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  <a:cs typeface="Times New Roman" panose="02020603050405020304" pitchFamily="18" charset="0"/>
              </a:rPr>
              <a:t>号位相当于方波高电平信号接入</a:t>
            </a:r>
            <a:endParaRPr kumimoji="1" lang="en-US" altLang="zh-CN" sz="2800" b="1" baseline="-25000" dirty="0" smtClean="0">
              <a:solidFill>
                <a:schemeClr val="bg2">
                  <a:lumMod val="50000"/>
                </a:schemeClr>
              </a:solidFill>
              <a:latin typeface="华文楷体" panose="02010600040101010101" pitchFamily="2" charset="-122"/>
              <a:ea typeface="华文楷体" panose="02010600040101010101" pitchFamily="2" charset="-122"/>
              <a:cs typeface="Times New Roman" panose="02020603050405020304" pitchFamily="18" charset="0"/>
            </a:endParaRPr>
          </a:p>
          <a:p>
            <a:pPr>
              <a:spcBef>
                <a:spcPct val="50000"/>
              </a:spcBef>
            </a:pPr>
            <a:r>
              <a:rPr kumimoji="1" lang="zh-CN" altLang="en-US" sz="2800" b="1" baseline="-25000" dirty="0" smtClean="0">
                <a:solidFill>
                  <a:schemeClr val="accent2"/>
                </a:solidFill>
                <a:latin typeface="华文楷体" panose="02010600040101010101" pitchFamily="2" charset="-122"/>
                <a:ea typeface="华文楷体" panose="02010600040101010101" pitchFamily="2" charset="-122"/>
                <a:cs typeface="Times New Roman" panose="02020603050405020304" pitchFamily="18" charset="0"/>
              </a:rPr>
              <a:t>开关</a:t>
            </a:r>
            <a:r>
              <a:rPr kumimoji="1" lang="en-US" altLang="zh-CN" sz="2800" b="1" baseline="-25000" dirty="0" smtClean="0">
                <a:solidFill>
                  <a:schemeClr val="accent2"/>
                </a:solidFill>
                <a:latin typeface="华文楷体" panose="02010600040101010101" pitchFamily="2" charset="-122"/>
                <a:ea typeface="华文楷体" panose="02010600040101010101" pitchFamily="2" charset="-122"/>
                <a:cs typeface="Times New Roman" panose="02020603050405020304" pitchFamily="18" charset="0"/>
              </a:rPr>
              <a:t>2</a:t>
            </a:r>
            <a:r>
              <a:rPr kumimoji="1" lang="zh-CN" altLang="en-US" sz="2800" b="1" baseline="-25000" dirty="0" smtClean="0">
                <a:solidFill>
                  <a:schemeClr val="accent2"/>
                </a:solidFill>
                <a:latin typeface="华文楷体" panose="02010600040101010101" pitchFamily="2" charset="-122"/>
                <a:ea typeface="华文楷体" panose="02010600040101010101" pitchFamily="2" charset="-122"/>
                <a:cs typeface="Times New Roman" panose="02020603050405020304" pitchFamily="18" charset="0"/>
              </a:rPr>
              <a:t>号位等效于方波低电平信号接入</a:t>
            </a:r>
            <a:endParaRPr kumimoji="1" lang="zh-CN" altLang="en-US" sz="2800" b="1" baseline="-25000" dirty="0">
              <a:solidFill>
                <a:schemeClr val="accent2"/>
              </a:solidFill>
              <a:latin typeface="华文楷体" panose="02010600040101010101" pitchFamily="2" charset="-122"/>
              <a:ea typeface="华文楷体" panose="0201060004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0" y="39052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  </a:t>
            </a:r>
            <a:endParaRPr kumimoji="0" lang="en-US" altLang="zh-CN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</p:txBody>
      </p:sp>
      <p:grpSp>
        <p:nvGrpSpPr>
          <p:cNvPr id="21" name="组合 20"/>
          <p:cNvGrpSpPr/>
          <p:nvPr/>
        </p:nvGrpSpPr>
        <p:grpSpPr>
          <a:xfrm>
            <a:off x="450088" y="2228046"/>
            <a:ext cx="3186749" cy="2761849"/>
            <a:chOff x="7342653" y="2228047"/>
            <a:chExt cx="3186749" cy="2761849"/>
          </a:xfrm>
        </p:grpSpPr>
        <p:pic>
          <p:nvPicPr>
            <p:cNvPr id="22" name="Picture 2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342653" y="2228047"/>
              <a:ext cx="3186749" cy="27618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5" name="TextBox 24"/>
            <p:cNvSpPr txBox="1"/>
            <p:nvPr/>
          </p:nvSpPr>
          <p:spPr>
            <a:xfrm>
              <a:off x="7758952" y="2380130"/>
              <a:ext cx="20170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dirty="0" smtClean="0"/>
                <a:t>1</a:t>
              </a:r>
              <a:endParaRPr lang="zh-CN" altLang="en-US" dirty="0"/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7776882" y="2761129"/>
              <a:ext cx="20170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dirty="0"/>
                <a:t>2</a:t>
              </a:r>
              <a:endParaRPr lang="zh-CN" altLang="en-US" dirty="0"/>
            </a:p>
          </p:txBody>
        </p:sp>
      </p:grpSp>
      <p:graphicFrame>
        <p:nvGraphicFramePr>
          <p:cNvPr id="10" name="图示 9"/>
          <p:cNvGraphicFramePr/>
          <p:nvPr>
            <p:extLst>
              <p:ext uri="{D42A27DB-BD31-4B8C-83A1-F6EECF244321}">
                <p14:modId xmlns:p14="http://schemas.microsoft.com/office/powerpoint/2010/main" xmlns="" val="4026165620"/>
              </p:ext>
            </p:extLst>
          </p:nvPr>
        </p:nvGraphicFramePr>
        <p:xfrm>
          <a:off x="3636837" y="851503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13" name="TextBox 12"/>
          <p:cNvSpPr txBox="1"/>
          <p:nvPr/>
        </p:nvSpPr>
        <p:spPr>
          <a:xfrm>
            <a:off x="9799300" y="2610911"/>
            <a:ext cx="7855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 dirty="0" smtClean="0"/>
              <a:t>（</a:t>
            </a:r>
            <a:r>
              <a:rPr lang="en-US" altLang="zh-CN" b="1" dirty="0"/>
              <a:t>5</a:t>
            </a:r>
            <a:r>
              <a:rPr lang="zh-CN" altLang="en-US" b="1" dirty="0" smtClean="0"/>
              <a:t>）</a:t>
            </a:r>
            <a:endParaRPr lang="zh-CN" altLang="en-US" b="1" dirty="0"/>
          </a:p>
        </p:txBody>
      </p:sp>
      <p:sp>
        <p:nvSpPr>
          <p:cNvPr id="31" name="TextBox 30"/>
          <p:cNvSpPr txBox="1"/>
          <p:nvPr/>
        </p:nvSpPr>
        <p:spPr>
          <a:xfrm>
            <a:off x="9799295" y="4037971"/>
            <a:ext cx="7855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 dirty="0" smtClean="0"/>
              <a:t>（</a:t>
            </a:r>
            <a:r>
              <a:rPr lang="en-US" altLang="zh-CN" b="1" dirty="0"/>
              <a:t>6</a:t>
            </a:r>
            <a:r>
              <a:rPr lang="zh-CN" altLang="en-US" b="1" dirty="0" smtClean="0"/>
              <a:t>）</a:t>
            </a:r>
            <a:endParaRPr lang="zh-CN" altLang="en-US" b="1" dirty="0"/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4" name="对象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220587984"/>
              </p:ext>
            </p:extLst>
          </p:nvPr>
        </p:nvGraphicFramePr>
        <p:xfrm>
          <a:off x="6481482" y="3821152"/>
          <a:ext cx="3485622" cy="802970"/>
        </p:xfrm>
        <a:graphic>
          <a:graphicData uri="http://schemas.openxmlformats.org/presentationml/2006/ole">
            <p:oleObj spid="_x0000_s356379" r:id="rId9" imgW="1816889" imgH="419282" progId="Equation.3">
              <p:embed/>
            </p:oleObj>
          </a:graphicData>
        </a:graphic>
      </p:graphicFrame>
      <p:graphicFrame>
        <p:nvGraphicFramePr>
          <p:cNvPr id="5" name="对象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855523295"/>
              </p:ext>
            </p:extLst>
          </p:nvPr>
        </p:nvGraphicFramePr>
        <p:xfrm>
          <a:off x="6435761" y="2380129"/>
          <a:ext cx="3484562" cy="803275"/>
        </p:xfrm>
        <a:graphic>
          <a:graphicData uri="http://schemas.openxmlformats.org/presentationml/2006/ole">
            <p:oleObj spid="_x0000_s356380" r:id="rId10" imgW="1816889" imgH="419282" progId="Equation.3">
              <p:embed/>
            </p:oleObj>
          </a:graphicData>
        </a:graphic>
      </p:graphicFrame>
      <p:sp>
        <p:nvSpPr>
          <p:cNvPr id="7" name="矩形 6"/>
          <p:cNvSpPr/>
          <p:nvPr/>
        </p:nvSpPr>
        <p:spPr>
          <a:xfrm>
            <a:off x="9708776" y="2407023"/>
            <a:ext cx="295835" cy="750331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" name="TextBox 13"/>
          <p:cNvSpPr txBox="1"/>
          <p:nvPr/>
        </p:nvSpPr>
        <p:spPr>
          <a:xfrm>
            <a:off x="9695329" y="2574650"/>
            <a:ext cx="29583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i="1" dirty="0" smtClean="0"/>
              <a:t>E</a:t>
            </a:r>
            <a:endParaRPr lang="zh-CN" altLang="en-US" sz="2400" i="1" dirty="0"/>
          </a:p>
        </p:txBody>
      </p:sp>
    </p:spTree>
    <p:extLst>
      <p:ext uri="{BB962C8B-B14F-4D97-AF65-F5344CB8AC3E}">
        <p14:creationId xmlns:p14="http://schemas.microsoft.com/office/powerpoint/2010/main" xmlns="" val="1348105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文本框 28"/>
          <p:cNvSpPr txBox="1"/>
          <p:nvPr/>
        </p:nvSpPr>
        <p:spPr>
          <a:xfrm>
            <a:off x="2392697" y="142513"/>
            <a:ext cx="740660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      三、实验原理</a:t>
            </a:r>
            <a:endParaRPr lang="zh-CN" altLang="en-US" sz="4000" b="1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8" name="矩形 37"/>
          <p:cNvSpPr/>
          <p:nvPr/>
        </p:nvSpPr>
        <p:spPr>
          <a:xfrm>
            <a:off x="374405" y="5429330"/>
            <a:ext cx="381065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altLang="zh-CN" sz="2400" b="1" dirty="0">
                <a:solidFill>
                  <a:schemeClr val="accent6">
                    <a:lumMod val="75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  <a:cs typeface="Times New Roman" panose="02020603050405020304" pitchFamily="18" charset="0"/>
              </a:rPr>
              <a:t>b</a:t>
            </a:r>
            <a:r>
              <a:rPr kumimoji="1" lang="en-US" altLang="zh-CN" sz="2400" b="1" dirty="0" smtClean="0">
                <a:solidFill>
                  <a:schemeClr val="accent6">
                    <a:lumMod val="75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  <a:cs typeface="Times New Roman" panose="02020603050405020304" pitchFamily="18" charset="0"/>
              </a:rPr>
              <a:t>.</a:t>
            </a:r>
            <a:r>
              <a:rPr kumimoji="1" lang="zh-CN" altLang="en-US" sz="2400" b="1" dirty="0" smtClean="0">
                <a:solidFill>
                  <a:schemeClr val="accent6">
                    <a:lumMod val="75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  <a:cs typeface="Times New Roman" panose="02020603050405020304" pitchFamily="18" charset="0"/>
              </a:rPr>
              <a:t>以</a:t>
            </a:r>
            <a:r>
              <a:rPr kumimoji="1" lang="en-US" altLang="zh-CN" sz="2400" b="1" dirty="0" smtClean="0">
                <a:solidFill>
                  <a:schemeClr val="accent6">
                    <a:lumMod val="75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  <a:cs typeface="Times New Roman" panose="02020603050405020304" pitchFamily="18" charset="0"/>
              </a:rPr>
              <a:t>(6)</a:t>
            </a:r>
            <a:r>
              <a:rPr kumimoji="1" lang="zh-CN" altLang="en-US" sz="2400" b="1" dirty="0" smtClean="0">
                <a:solidFill>
                  <a:schemeClr val="accent6">
                    <a:lumMod val="75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  <a:cs typeface="Times New Roman" panose="02020603050405020304" pitchFamily="18" charset="0"/>
              </a:rPr>
              <a:t>式为例求解电路方程</a:t>
            </a:r>
            <a:endParaRPr kumimoji="1" lang="zh-CN" altLang="en-US" sz="2400" b="1" baseline="-25000" dirty="0">
              <a:solidFill>
                <a:schemeClr val="accent6">
                  <a:lumMod val="75000"/>
                </a:schemeClr>
              </a:solidFill>
              <a:latin typeface="华文楷体" panose="02010600040101010101" pitchFamily="2" charset="-122"/>
              <a:ea typeface="华文楷体" panose="02010600040101010101" pitchFamily="2" charset="-122"/>
              <a:cs typeface="Times New Roman" panose="02020603050405020304" pitchFamily="18" charset="0"/>
            </a:endParaRPr>
          </a:p>
        </p:txBody>
      </p:sp>
      <p:grpSp>
        <p:nvGrpSpPr>
          <p:cNvPr id="15" name="组合 14">
            <a:extLst>
              <a:ext uri="{FF2B5EF4-FFF2-40B4-BE49-F238E27FC236}">
                <a16:creationId xmlns="" xmlns:a16="http://schemas.microsoft.com/office/drawing/2014/main" id="{5C74847A-C462-49AF-8A62-5C7325EF902A}"/>
              </a:ext>
            </a:extLst>
          </p:cNvPr>
          <p:cNvGrpSpPr/>
          <p:nvPr/>
        </p:nvGrpSpPr>
        <p:grpSpPr>
          <a:xfrm>
            <a:off x="0" y="6270170"/>
            <a:ext cx="12192000" cy="587829"/>
            <a:chOff x="0" y="6270170"/>
            <a:chExt cx="12192000" cy="587829"/>
          </a:xfrm>
        </p:grpSpPr>
        <p:sp>
          <p:nvSpPr>
            <p:cNvPr id="16" name="矩形 15">
              <a:extLst>
                <a:ext uri="{FF2B5EF4-FFF2-40B4-BE49-F238E27FC236}">
                  <a16:creationId xmlns="" xmlns:a16="http://schemas.microsoft.com/office/drawing/2014/main" id="{52163D3E-97C1-44C3-B257-57552EE92167}"/>
                </a:ext>
              </a:extLst>
            </p:cNvPr>
            <p:cNvSpPr/>
            <p:nvPr/>
          </p:nvSpPr>
          <p:spPr>
            <a:xfrm>
              <a:off x="0" y="6270170"/>
              <a:ext cx="12192000" cy="587829"/>
            </a:xfrm>
            <a:prstGeom prst="rect">
              <a:avLst/>
            </a:prstGeom>
            <a:gradFill flip="none" rotWithShape="1">
              <a:gsLst>
                <a:gs pos="100000">
                  <a:schemeClr val="accent4">
                    <a:lumMod val="20000"/>
                    <a:lumOff val="80000"/>
                  </a:schemeClr>
                </a:gs>
                <a:gs pos="0">
                  <a:srgbClr val="00B0F0">
                    <a:shade val="30000"/>
                    <a:satMod val="115000"/>
                  </a:srgbClr>
                </a:gs>
                <a:gs pos="0">
                  <a:srgbClr val="00B0F0">
                    <a:shade val="67500"/>
                    <a:satMod val="115000"/>
                  </a:srgbClr>
                </a:gs>
                <a:gs pos="100000">
                  <a:srgbClr val="00B0F0">
                    <a:shade val="100000"/>
                    <a:satMod val="11500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  <a:effectLst>
              <a:reflection blurRad="6350" stA="52000" endA="300" endPos="350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50"/>
            </a:p>
          </p:txBody>
        </p:sp>
        <p:sp>
          <p:nvSpPr>
            <p:cNvPr id="17" name="文本框 2">
              <a:extLst>
                <a:ext uri="{FF2B5EF4-FFF2-40B4-BE49-F238E27FC236}">
                  <a16:creationId xmlns="" xmlns:a16="http://schemas.microsoft.com/office/drawing/2014/main" id="{27C2725B-9B5E-4A39-A93B-164FC3B2C639}"/>
                </a:ext>
              </a:extLst>
            </p:cNvPr>
            <p:cNvSpPr txBox="1"/>
            <p:nvPr/>
          </p:nvSpPr>
          <p:spPr>
            <a:xfrm>
              <a:off x="9326880" y="6407686"/>
              <a:ext cx="286512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zh-CN" altLang="en-US" sz="1600" dirty="0">
                  <a:solidFill>
                    <a:schemeClr val="bg1">
                      <a:lumMod val="8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华文行楷" pitchFamily="2" charset="-122"/>
                  <a:ea typeface="华文行楷" pitchFamily="2" charset="-122"/>
                </a:rPr>
                <a:t>长安大学物理实验教学中心</a:t>
              </a:r>
            </a:p>
          </p:txBody>
        </p:sp>
      </p:grpSp>
      <p:sp>
        <p:nvSpPr>
          <p:cNvPr id="24" name="矩形 23"/>
          <p:cNvSpPr/>
          <p:nvPr/>
        </p:nvSpPr>
        <p:spPr>
          <a:xfrm>
            <a:off x="8740453" y="2731446"/>
            <a:ext cx="4791010" cy="16722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2800" b="1" baseline="-25000" dirty="0" smtClean="0">
                <a:solidFill>
                  <a:schemeClr val="bg2">
                    <a:lumMod val="50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  <a:cs typeface="Times New Roman" panose="02020603050405020304" pitchFamily="18" charset="0"/>
              </a:rPr>
              <a:t>开关</a:t>
            </a:r>
            <a:r>
              <a:rPr kumimoji="1" lang="en-US" altLang="zh-CN" sz="2800" b="1" baseline="-25000" dirty="0" smtClean="0">
                <a:solidFill>
                  <a:schemeClr val="bg2">
                    <a:lumMod val="50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  <a:cs typeface="Times New Roman" panose="02020603050405020304" pitchFamily="18" charset="0"/>
              </a:rPr>
              <a:t>1</a:t>
            </a:r>
            <a:r>
              <a:rPr kumimoji="1" lang="zh-CN" altLang="en-US" sz="2800" b="1" baseline="-25000" dirty="0" smtClean="0">
                <a:solidFill>
                  <a:schemeClr val="bg2">
                    <a:lumMod val="50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  <a:cs typeface="Times New Roman" panose="02020603050405020304" pitchFamily="18" charset="0"/>
              </a:rPr>
              <a:t>号位相当于方波</a:t>
            </a:r>
            <a:endParaRPr kumimoji="1" lang="en-US" altLang="zh-CN" sz="2800" b="1" baseline="-25000" dirty="0" smtClean="0">
              <a:solidFill>
                <a:schemeClr val="bg2">
                  <a:lumMod val="50000"/>
                </a:schemeClr>
              </a:solidFill>
              <a:latin typeface="华文楷体" panose="02010600040101010101" pitchFamily="2" charset="-122"/>
              <a:ea typeface="华文楷体" panose="02010600040101010101" pitchFamily="2" charset="-122"/>
              <a:cs typeface="Times New Roman" panose="02020603050405020304" pitchFamily="18" charset="0"/>
            </a:endParaRPr>
          </a:p>
          <a:p>
            <a:pPr>
              <a:spcBef>
                <a:spcPct val="50000"/>
              </a:spcBef>
            </a:pPr>
            <a:r>
              <a:rPr kumimoji="1" lang="zh-CN" altLang="en-US" sz="2800" b="1" baseline="-25000" dirty="0" smtClean="0">
                <a:solidFill>
                  <a:schemeClr val="bg2">
                    <a:lumMod val="50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  <a:cs typeface="Times New Roman" panose="02020603050405020304" pitchFamily="18" charset="0"/>
              </a:rPr>
              <a:t>高电平信号接入</a:t>
            </a:r>
            <a:endParaRPr kumimoji="1" lang="en-US" altLang="zh-CN" sz="2800" b="1" baseline="-25000" dirty="0" smtClean="0">
              <a:solidFill>
                <a:schemeClr val="bg2">
                  <a:lumMod val="50000"/>
                </a:schemeClr>
              </a:solidFill>
              <a:latin typeface="华文楷体" panose="02010600040101010101" pitchFamily="2" charset="-122"/>
              <a:ea typeface="华文楷体" panose="02010600040101010101" pitchFamily="2" charset="-122"/>
              <a:cs typeface="Times New Roman" panose="02020603050405020304" pitchFamily="18" charset="0"/>
            </a:endParaRPr>
          </a:p>
          <a:p>
            <a:pPr>
              <a:spcBef>
                <a:spcPct val="50000"/>
              </a:spcBef>
            </a:pPr>
            <a:r>
              <a:rPr kumimoji="1" lang="zh-CN" altLang="en-US" sz="2800" b="1" baseline="-25000" dirty="0" smtClean="0">
                <a:solidFill>
                  <a:schemeClr val="accent2"/>
                </a:solidFill>
                <a:latin typeface="华文楷体" panose="02010600040101010101" pitchFamily="2" charset="-122"/>
                <a:ea typeface="华文楷体" panose="02010600040101010101" pitchFamily="2" charset="-122"/>
                <a:cs typeface="Times New Roman" panose="02020603050405020304" pitchFamily="18" charset="0"/>
              </a:rPr>
              <a:t>开关</a:t>
            </a:r>
            <a:r>
              <a:rPr kumimoji="1" lang="en-US" altLang="zh-CN" sz="2800" b="1" baseline="-25000" dirty="0" smtClean="0">
                <a:solidFill>
                  <a:schemeClr val="accent2"/>
                </a:solidFill>
                <a:latin typeface="华文楷体" panose="02010600040101010101" pitchFamily="2" charset="-122"/>
                <a:ea typeface="华文楷体" panose="02010600040101010101" pitchFamily="2" charset="-122"/>
                <a:cs typeface="Times New Roman" panose="02020603050405020304" pitchFamily="18" charset="0"/>
              </a:rPr>
              <a:t>2</a:t>
            </a:r>
            <a:r>
              <a:rPr kumimoji="1" lang="zh-CN" altLang="en-US" sz="2800" b="1" baseline="-25000" dirty="0" smtClean="0">
                <a:solidFill>
                  <a:schemeClr val="accent2"/>
                </a:solidFill>
                <a:latin typeface="华文楷体" panose="02010600040101010101" pitchFamily="2" charset="-122"/>
                <a:ea typeface="华文楷体" panose="02010600040101010101" pitchFamily="2" charset="-122"/>
                <a:cs typeface="Times New Roman" panose="02020603050405020304" pitchFamily="18" charset="0"/>
              </a:rPr>
              <a:t>号位等效于方波</a:t>
            </a:r>
            <a:endParaRPr kumimoji="1" lang="en-US" altLang="zh-CN" sz="2800" b="1" baseline="-25000" dirty="0" smtClean="0">
              <a:solidFill>
                <a:schemeClr val="accent2"/>
              </a:solidFill>
              <a:latin typeface="华文楷体" panose="02010600040101010101" pitchFamily="2" charset="-122"/>
              <a:ea typeface="华文楷体" panose="02010600040101010101" pitchFamily="2" charset="-122"/>
              <a:cs typeface="Times New Roman" panose="02020603050405020304" pitchFamily="18" charset="0"/>
            </a:endParaRPr>
          </a:p>
          <a:p>
            <a:pPr>
              <a:spcBef>
                <a:spcPct val="50000"/>
              </a:spcBef>
            </a:pPr>
            <a:r>
              <a:rPr kumimoji="1" lang="zh-CN" altLang="en-US" sz="2800" b="1" baseline="-25000" dirty="0" smtClean="0">
                <a:solidFill>
                  <a:schemeClr val="accent2"/>
                </a:solidFill>
                <a:latin typeface="华文楷体" panose="02010600040101010101" pitchFamily="2" charset="-122"/>
                <a:ea typeface="华文楷体" panose="02010600040101010101" pitchFamily="2" charset="-122"/>
                <a:cs typeface="Times New Roman" panose="02020603050405020304" pitchFamily="18" charset="0"/>
              </a:rPr>
              <a:t>低电平信号接入</a:t>
            </a:r>
            <a:endParaRPr kumimoji="1" lang="zh-CN" altLang="en-US" sz="2800" b="1" baseline="-25000" dirty="0">
              <a:solidFill>
                <a:schemeClr val="accent2"/>
              </a:solidFill>
              <a:latin typeface="华文楷体" panose="02010600040101010101" pitchFamily="2" charset="-122"/>
              <a:ea typeface="华文楷体" panose="0201060004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0" y="39052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  </a:t>
            </a:r>
            <a:endParaRPr kumimoji="0" lang="en-US" altLang="zh-CN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6" name="图示 5"/>
          <p:cNvGraphicFramePr/>
          <p:nvPr>
            <p:extLst>
              <p:ext uri="{D42A27DB-BD31-4B8C-83A1-F6EECF244321}">
                <p14:modId xmlns:p14="http://schemas.microsoft.com/office/powerpoint/2010/main" xmlns="" val="3732204528"/>
              </p:ext>
            </p:extLst>
          </p:nvPr>
        </p:nvGraphicFramePr>
        <p:xfrm>
          <a:off x="3640297" y="1721323"/>
          <a:ext cx="6078070" cy="41696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12" name="对象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871806057"/>
              </p:ext>
            </p:extLst>
          </p:nvPr>
        </p:nvGraphicFramePr>
        <p:xfrm>
          <a:off x="4302179" y="1277470"/>
          <a:ext cx="1436500" cy="680447"/>
        </p:xfrm>
        <a:graphic>
          <a:graphicData uri="http://schemas.openxmlformats.org/presentationml/2006/ole">
            <p:oleObj spid="_x0000_s358482" r:id="rId8" imgW="723900" imgH="342900" progId="Equation.3">
              <p:embed/>
            </p:oleObj>
          </a:graphicData>
        </a:graphic>
      </p:graphicFrame>
      <p:sp>
        <p:nvSpPr>
          <p:cNvPr id="18" name="Rectangle 7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19" name="对象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055382607"/>
              </p:ext>
            </p:extLst>
          </p:nvPr>
        </p:nvGraphicFramePr>
        <p:xfrm>
          <a:off x="4401248" y="5059436"/>
          <a:ext cx="1317499" cy="624078"/>
        </p:xfrm>
        <a:graphic>
          <a:graphicData uri="http://schemas.openxmlformats.org/presentationml/2006/ole">
            <p:oleObj spid="_x0000_s358483" r:id="rId9" imgW="723900" imgH="342900" progId="Equation.3">
              <p:embed/>
            </p:oleObj>
          </a:graphicData>
        </a:graphic>
      </p:graphicFrame>
      <p:sp>
        <p:nvSpPr>
          <p:cNvPr id="20" name="Rectangle 9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23" name="对象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192424010"/>
              </p:ext>
            </p:extLst>
          </p:nvPr>
        </p:nvGraphicFramePr>
        <p:xfrm>
          <a:off x="4396308" y="3240741"/>
          <a:ext cx="1307232" cy="619215"/>
        </p:xfrm>
        <a:graphic>
          <a:graphicData uri="http://schemas.openxmlformats.org/presentationml/2006/ole">
            <p:oleObj spid="_x0000_s358484" r:id="rId10" imgW="723900" imgH="342900" progId="Equation.3">
              <p:embed/>
            </p:oleObj>
          </a:graphicData>
        </a:graphic>
      </p:graphicFrame>
      <p:sp>
        <p:nvSpPr>
          <p:cNvPr id="27" name="Rectangle 11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32" name="Rectangle 13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33" name="对象 3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4037658150"/>
              </p:ext>
            </p:extLst>
          </p:nvPr>
        </p:nvGraphicFramePr>
        <p:xfrm>
          <a:off x="6264803" y="1142999"/>
          <a:ext cx="3957981" cy="1156447"/>
        </p:xfrm>
        <a:graphic>
          <a:graphicData uri="http://schemas.openxmlformats.org/presentationml/2006/ole">
            <p:oleObj spid="_x0000_s358485" r:id="rId11" imgW="2146300" imgH="673100" progId="Equation.3">
              <p:embed/>
            </p:oleObj>
          </a:graphicData>
        </a:graphic>
      </p:graphicFrame>
      <p:sp>
        <p:nvSpPr>
          <p:cNvPr id="34" name="Rectangle 15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35" name="对象 3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4120639818"/>
              </p:ext>
            </p:extLst>
          </p:nvPr>
        </p:nvGraphicFramePr>
        <p:xfrm>
          <a:off x="6095998" y="3348318"/>
          <a:ext cx="2526854" cy="753036"/>
        </p:xfrm>
        <a:graphic>
          <a:graphicData uri="http://schemas.openxmlformats.org/presentationml/2006/ole">
            <p:oleObj spid="_x0000_s358486" r:id="rId12" imgW="1066800" imgH="431800" progId="Equation.3">
              <p:embed/>
            </p:oleObj>
          </a:graphicData>
        </a:graphic>
      </p:graphicFrame>
      <p:sp>
        <p:nvSpPr>
          <p:cNvPr id="36" name="Rectangle 17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37" name="对象 3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453690189"/>
              </p:ext>
            </p:extLst>
          </p:nvPr>
        </p:nvGraphicFramePr>
        <p:xfrm>
          <a:off x="5971309" y="5214720"/>
          <a:ext cx="3716373" cy="1055450"/>
        </p:xfrm>
        <a:graphic>
          <a:graphicData uri="http://schemas.openxmlformats.org/presentationml/2006/ole">
            <p:oleObj spid="_x0000_s358487" r:id="rId13" imgW="2070100" imgH="673100" progId="Equation.3">
              <p:embed/>
            </p:oleObj>
          </a:graphicData>
        </a:graphic>
      </p:graphicFrame>
      <p:sp>
        <p:nvSpPr>
          <p:cNvPr id="39" name="圆角矩形 38"/>
          <p:cNvSpPr/>
          <p:nvPr/>
        </p:nvSpPr>
        <p:spPr>
          <a:xfrm>
            <a:off x="601088" y="2216727"/>
            <a:ext cx="3228109" cy="231370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40" name="Rectangle 25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41" name="对象 4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0868636"/>
              </p:ext>
            </p:extLst>
          </p:nvPr>
        </p:nvGraphicFramePr>
        <p:xfrm>
          <a:off x="742972" y="2898771"/>
          <a:ext cx="3022349" cy="884590"/>
        </p:xfrm>
        <a:graphic>
          <a:graphicData uri="http://schemas.openxmlformats.org/presentationml/2006/ole">
            <p:oleObj spid="_x0000_s358488" r:id="rId14" imgW="1562778" imgH="457399" progId="Equation.3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3543409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文本框 28"/>
          <p:cNvSpPr txBox="1"/>
          <p:nvPr/>
        </p:nvSpPr>
        <p:spPr>
          <a:xfrm>
            <a:off x="2392697" y="142513"/>
            <a:ext cx="740660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      三、实验原理</a:t>
            </a:r>
            <a:endParaRPr lang="zh-CN" altLang="en-US" sz="4000" b="1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0" name="Text Box 53"/>
          <p:cNvSpPr txBox="1">
            <a:spLocks noChangeArrowheads="1"/>
          </p:cNvSpPr>
          <p:nvPr/>
        </p:nvSpPr>
        <p:spPr bwMode="auto">
          <a:xfrm>
            <a:off x="374405" y="1394141"/>
            <a:ext cx="443572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b="1" i="1">
                <a:solidFill>
                  <a:schemeClr val="tx1"/>
                </a:solidFill>
                <a:latin typeface="Garamond" panose="02020404030301010803" pitchFamily="18" charset="0"/>
                <a:ea typeface="楷体_GB2312" panose="02010609030101010101" pitchFamily="49" charset="-122"/>
              </a:defRPr>
            </a:lvl1pPr>
            <a:lvl2pPr marL="742950" indent="-285750" eaLnBrk="0" hangingPunct="0">
              <a:defRPr b="1" i="1">
                <a:solidFill>
                  <a:schemeClr val="tx1"/>
                </a:solidFill>
                <a:latin typeface="Garamond" panose="02020404030301010803" pitchFamily="18" charset="0"/>
                <a:ea typeface="楷体_GB2312" panose="02010609030101010101" pitchFamily="49" charset="-122"/>
              </a:defRPr>
            </a:lvl2pPr>
            <a:lvl3pPr marL="1143000" indent="-228600" eaLnBrk="0" hangingPunct="0">
              <a:defRPr b="1" i="1">
                <a:solidFill>
                  <a:schemeClr val="tx1"/>
                </a:solidFill>
                <a:latin typeface="Garamond" panose="02020404030301010803" pitchFamily="18" charset="0"/>
                <a:ea typeface="楷体_GB2312" panose="02010609030101010101" pitchFamily="49" charset="-122"/>
              </a:defRPr>
            </a:lvl3pPr>
            <a:lvl4pPr marL="1600200" indent="-228600" eaLnBrk="0" hangingPunct="0">
              <a:defRPr b="1" i="1">
                <a:solidFill>
                  <a:schemeClr val="tx1"/>
                </a:solidFill>
                <a:latin typeface="Garamond" panose="02020404030301010803" pitchFamily="18" charset="0"/>
                <a:ea typeface="楷体_GB2312" panose="02010609030101010101" pitchFamily="49" charset="-122"/>
              </a:defRPr>
            </a:lvl4pPr>
            <a:lvl5pPr marL="2057400" indent="-228600" eaLnBrk="0" hangingPunct="0">
              <a:defRPr b="1" i="1">
                <a:solidFill>
                  <a:schemeClr val="tx1"/>
                </a:solidFill>
                <a:latin typeface="Garamond" panose="02020404030301010803" pitchFamily="18" charset="0"/>
                <a:ea typeface="楷体_GB2312" panose="0201060903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 i="1">
                <a:solidFill>
                  <a:schemeClr val="tx1"/>
                </a:solidFill>
                <a:latin typeface="Garamond" panose="02020404030301010803" pitchFamily="18" charset="0"/>
                <a:ea typeface="楷体_GB2312" panose="0201060903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 i="1">
                <a:solidFill>
                  <a:schemeClr val="tx1"/>
                </a:solidFill>
                <a:latin typeface="Garamond" panose="02020404030301010803" pitchFamily="18" charset="0"/>
                <a:ea typeface="楷体_GB2312" panose="0201060903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 i="1">
                <a:solidFill>
                  <a:schemeClr val="tx1"/>
                </a:solidFill>
                <a:latin typeface="Garamond" panose="02020404030301010803" pitchFamily="18" charset="0"/>
                <a:ea typeface="楷体_GB2312" panose="0201060903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 i="1">
                <a:solidFill>
                  <a:schemeClr val="tx1"/>
                </a:solidFill>
                <a:latin typeface="Garamond" panose="02020404030301010803" pitchFamily="18" charset="0"/>
                <a:ea typeface="楷体_GB2312" panose="02010609030101010101" pitchFamily="49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kumimoji="1" lang="en-US" altLang="zh-CN" sz="3200" i="0" dirty="0">
                <a:latin typeface="华文楷体" panose="02010600040101010101" pitchFamily="2" charset="-122"/>
                <a:ea typeface="华文楷体" panose="02010600040101010101" pitchFamily="2" charset="-122"/>
                <a:cs typeface="Times New Roman" panose="02020603050405020304" pitchFamily="18" charset="0"/>
              </a:rPr>
              <a:t>2</a:t>
            </a:r>
            <a:r>
              <a:rPr kumimoji="1" lang="en-US" altLang="zh-CN" sz="3200" i="0" dirty="0" smtClean="0">
                <a:latin typeface="华文楷体" panose="02010600040101010101" pitchFamily="2" charset="-122"/>
                <a:ea typeface="华文楷体" panose="02010600040101010101" pitchFamily="2" charset="-122"/>
                <a:cs typeface="Times New Roman" panose="02020603050405020304" pitchFamily="18" charset="0"/>
              </a:rPr>
              <a:t>. RLC</a:t>
            </a:r>
            <a:r>
              <a:rPr kumimoji="1" lang="zh-CN" altLang="en-US" sz="3200" i="0" dirty="0" smtClean="0">
                <a:latin typeface="华文楷体" panose="02010600040101010101" pitchFamily="2" charset="-122"/>
                <a:ea typeface="华文楷体" panose="02010600040101010101" pitchFamily="2" charset="-122"/>
                <a:cs typeface="Times New Roman" panose="02020603050405020304" pitchFamily="18" charset="0"/>
              </a:rPr>
              <a:t>串联</a:t>
            </a:r>
            <a:endParaRPr kumimoji="1" lang="zh-CN" altLang="en-US" sz="3200" i="0" baseline="-25000" dirty="0">
              <a:latin typeface="华文楷体" panose="02010600040101010101" pitchFamily="2" charset="-122"/>
              <a:ea typeface="华文楷体" panose="0201060004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38" name="矩形 37"/>
          <p:cNvSpPr/>
          <p:nvPr/>
        </p:nvSpPr>
        <p:spPr>
          <a:xfrm>
            <a:off x="374405" y="5429330"/>
            <a:ext cx="402225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altLang="zh-CN" sz="2400" b="1" dirty="0">
                <a:solidFill>
                  <a:schemeClr val="accent6">
                    <a:lumMod val="75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  <a:cs typeface="Times New Roman" panose="02020603050405020304" pitchFamily="18" charset="0"/>
              </a:rPr>
              <a:t>c</a:t>
            </a:r>
            <a:r>
              <a:rPr kumimoji="1" lang="en-US" altLang="zh-CN" sz="2400" b="1" dirty="0" smtClean="0">
                <a:solidFill>
                  <a:schemeClr val="accent6">
                    <a:lumMod val="75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  <a:cs typeface="Times New Roman" panose="02020603050405020304" pitchFamily="18" charset="0"/>
              </a:rPr>
              <a:t>.</a:t>
            </a:r>
            <a:r>
              <a:rPr kumimoji="1" lang="zh-CN" altLang="en-US" sz="2400" b="1" dirty="0" smtClean="0">
                <a:solidFill>
                  <a:schemeClr val="accent6">
                    <a:lumMod val="75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  <a:cs typeface="Times New Roman" panose="02020603050405020304" pitchFamily="18" charset="0"/>
              </a:rPr>
              <a:t>用示波器观测</a:t>
            </a:r>
            <a:r>
              <a:rPr kumimoji="1" lang="en-US" altLang="zh-CN" sz="2400" b="1" dirty="0" smtClean="0">
                <a:solidFill>
                  <a:schemeClr val="accent6">
                    <a:lumMod val="75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  <a:cs typeface="Times New Roman" panose="02020603050405020304" pitchFamily="18" charset="0"/>
              </a:rPr>
              <a:t>RLC</a:t>
            </a:r>
            <a:r>
              <a:rPr kumimoji="1" lang="zh-CN" altLang="en-US" sz="2400" b="1" dirty="0" smtClean="0">
                <a:solidFill>
                  <a:schemeClr val="accent6">
                    <a:lumMod val="75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  <a:cs typeface="Times New Roman" panose="02020603050405020304" pitchFamily="18" charset="0"/>
              </a:rPr>
              <a:t>暂态曲线</a:t>
            </a:r>
            <a:endParaRPr kumimoji="1" lang="zh-CN" altLang="en-US" sz="2400" b="1" baseline="-25000" dirty="0">
              <a:solidFill>
                <a:schemeClr val="accent6">
                  <a:lumMod val="75000"/>
                </a:schemeClr>
              </a:solidFill>
              <a:latin typeface="华文楷体" panose="02010600040101010101" pitchFamily="2" charset="-122"/>
              <a:ea typeface="华文楷体" panose="02010600040101010101" pitchFamily="2" charset="-122"/>
              <a:cs typeface="Times New Roman" panose="02020603050405020304" pitchFamily="18" charset="0"/>
            </a:endParaRPr>
          </a:p>
        </p:txBody>
      </p:sp>
      <p:grpSp>
        <p:nvGrpSpPr>
          <p:cNvPr id="15" name="组合 14">
            <a:extLst>
              <a:ext uri="{FF2B5EF4-FFF2-40B4-BE49-F238E27FC236}">
                <a16:creationId xmlns="" xmlns:a16="http://schemas.microsoft.com/office/drawing/2014/main" id="{5C74847A-C462-49AF-8A62-5C7325EF902A}"/>
              </a:ext>
            </a:extLst>
          </p:cNvPr>
          <p:cNvGrpSpPr/>
          <p:nvPr/>
        </p:nvGrpSpPr>
        <p:grpSpPr>
          <a:xfrm>
            <a:off x="0" y="6270170"/>
            <a:ext cx="12192000" cy="587829"/>
            <a:chOff x="0" y="6270170"/>
            <a:chExt cx="12192000" cy="587829"/>
          </a:xfrm>
        </p:grpSpPr>
        <p:sp>
          <p:nvSpPr>
            <p:cNvPr id="16" name="矩形 15">
              <a:extLst>
                <a:ext uri="{FF2B5EF4-FFF2-40B4-BE49-F238E27FC236}">
                  <a16:creationId xmlns="" xmlns:a16="http://schemas.microsoft.com/office/drawing/2014/main" id="{52163D3E-97C1-44C3-B257-57552EE92167}"/>
                </a:ext>
              </a:extLst>
            </p:cNvPr>
            <p:cNvSpPr/>
            <p:nvPr/>
          </p:nvSpPr>
          <p:spPr>
            <a:xfrm>
              <a:off x="0" y="6270170"/>
              <a:ext cx="12192000" cy="587829"/>
            </a:xfrm>
            <a:prstGeom prst="rect">
              <a:avLst/>
            </a:prstGeom>
            <a:gradFill flip="none" rotWithShape="1">
              <a:gsLst>
                <a:gs pos="100000">
                  <a:schemeClr val="accent4">
                    <a:lumMod val="20000"/>
                    <a:lumOff val="80000"/>
                  </a:schemeClr>
                </a:gs>
                <a:gs pos="0">
                  <a:srgbClr val="00B0F0">
                    <a:shade val="30000"/>
                    <a:satMod val="115000"/>
                  </a:srgbClr>
                </a:gs>
                <a:gs pos="0">
                  <a:srgbClr val="00B0F0">
                    <a:shade val="67500"/>
                    <a:satMod val="115000"/>
                  </a:srgbClr>
                </a:gs>
                <a:gs pos="100000">
                  <a:srgbClr val="00B0F0">
                    <a:shade val="100000"/>
                    <a:satMod val="11500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  <a:effectLst>
              <a:reflection blurRad="6350" stA="52000" endA="300" endPos="350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50"/>
            </a:p>
          </p:txBody>
        </p:sp>
        <p:sp>
          <p:nvSpPr>
            <p:cNvPr id="17" name="文本框 2">
              <a:extLst>
                <a:ext uri="{FF2B5EF4-FFF2-40B4-BE49-F238E27FC236}">
                  <a16:creationId xmlns="" xmlns:a16="http://schemas.microsoft.com/office/drawing/2014/main" id="{27C2725B-9B5E-4A39-A93B-164FC3B2C639}"/>
                </a:ext>
              </a:extLst>
            </p:cNvPr>
            <p:cNvSpPr txBox="1"/>
            <p:nvPr/>
          </p:nvSpPr>
          <p:spPr>
            <a:xfrm>
              <a:off x="9326880" y="6407686"/>
              <a:ext cx="286512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zh-CN" altLang="en-US" sz="1600" dirty="0">
                  <a:solidFill>
                    <a:schemeClr val="bg1">
                      <a:lumMod val="8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华文行楷" pitchFamily="2" charset="-122"/>
                  <a:ea typeface="华文行楷" pitchFamily="2" charset="-122"/>
                </a:rPr>
                <a:t>长安大学物理实验教学中心</a:t>
              </a:r>
            </a:p>
          </p:txBody>
        </p:sp>
      </p:grpSp>
      <p:sp>
        <p:nvSpPr>
          <p:cNvPr id="24" name="矩形 23"/>
          <p:cNvSpPr/>
          <p:nvPr/>
        </p:nvSpPr>
        <p:spPr>
          <a:xfrm>
            <a:off x="6679332" y="5306219"/>
            <a:ext cx="4791010" cy="8104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2800" b="1" baseline="-25000" dirty="0" smtClean="0">
                <a:solidFill>
                  <a:schemeClr val="bg2">
                    <a:lumMod val="50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  <a:cs typeface="Times New Roman" panose="02020603050405020304" pitchFamily="18" charset="0"/>
              </a:rPr>
              <a:t>开关</a:t>
            </a:r>
            <a:r>
              <a:rPr kumimoji="1" lang="en-US" altLang="zh-CN" sz="2800" b="1" baseline="-25000" dirty="0" smtClean="0">
                <a:solidFill>
                  <a:schemeClr val="bg2">
                    <a:lumMod val="50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  <a:cs typeface="Times New Roman" panose="02020603050405020304" pitchFamily="18" charset="0"/>
              </a:rPr>
              <a:t>1</a:t>
            </a:r>
            <a:r>
              <a:rPr kumimoji="1" lang="zh-CN" altLang="en-US" sz="2800" b="1" baseline="-25000" dirty="0" smtClean="0">
                <a:solidFill>
                  <a:schemeClr val="bg2">
                    <a:lumMod val="50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  <a:cs typeface="Times New Roman" panose="02020603050405020304" pitchFamily="18" charset="0"/>
              </a:rPr>
              <a:t>号位相当于方波高电平信号接入</a:t>
            </a:r>
            <a:endParaRPr kumimoji="1" lang="en-US" altLang="zh-CN" sz="2800" b="1" baseline="-25000" dirty="0" smtClean="0">
              <a:solidFill>
                <a:schemeClr val="bg2">
                  <a:lumMod val="50000"/>
                </a:schemeClr>
              </a:solidFill>
              <a:latin typeface="华文楷体" panose="02010600040101010101" pitchFamily="2" charset="-122"/>
              <a:ea typeface="华文楷体" panose="02010600040101010101" pitchFamily="2" charset="-122"/>
              <a:cs typeface="Times New Roman" panose="02020603050405020304" pitchFamily="18" charset="0"/>
            </a:endParaRPr>
          </a:p>
          <a:p>
            <a:pPr>
              <a:spcBef>
                <a:spcPct val="50000"/>
              </a:spcBef>
            </a:pPr>
            <a:r>
              <a:rPr kumimoji="1" lang="zh-CN" altLang="en-US" sz="2800" b="1" baseline="-25000" dirty="0" smtClean="0">
                <a:solidFill>
                  <a:schemeClr val="accent2"/>
                </a:solidFill>
                <a:latin typeface="华文楷体" panose="02010600040101010101" pitchFamily="2" charset="-122"/>
                <a:ea typeface="华文楷体" panose="02010600040101010101" pitchFamily="2" charset="-122"/>
                <a:cs typeface="Times New Roman" panose="02020603050405020304" pitchFamily="18" charset="0"/>
              </a:rPr>
              <a:t>开关</a:t>
            </a:r>
            <a:r>
              <a:rPr kumimoji="1" lang="en-US" altLang="zh-CN" sz="2800" b="1" baseline="-25000" dirty="0" smtClean="0">
                <a:solidFill>
                  <a:schemeClr val="accent2"/>
                </a:solidFill>
                <a:latin typeface="华文楷体" panose="02010600040101010101" pitchFamily="2" charset="-122"/>
                <a:ea typeface="华文楷体" panose="02010600040101010101" pitchFamily="2" charset="-122"/>
                <a:cs typeface="Times New Roman" panose="02020603050405020304" pitchFamily="18" charset="0"/>
              </a:rPr>
              <a:t>2</a:t>
            </a:r>
            <a:r>
              <a:rPr kumimoji="1" lang="zh-CN" altLang="en-US" sz="2800" b="1" baseline="-25000" dirty="0" smtClean="0">
                <a:solidFill>
                  <a:schemeClr val="accent2"/>
                </a:solidFill>
                <a:latin typeface="华文楷体" panose="02010600040101010101" pitchFamily="2" charset="-122"/>
                <a:ea typeface="华文楷体" panose="02010600040101010101" pitchFamily="2" charset="-122"/>
                <a:cs typeface="Times New Roman" panose="02020603050405020304" pitchFamily="18" charset="0"/>
              </a:rPr>
              <a:t>号位等效于方波低电平信号接入</a:t>
            </a:r>
            <a:endParaRPr kumimoji="1" lang="zh-CN" altLang="en-US" sz="2800" b="1" baseline="-25000" dirty="0">
              <a:solidFill>
                <a:schemeClr val="accent2"/>
              </a:solidFill>
              <a:latin typeface="华文楷体" panose="02010600040101010101" pitchFamily="2" charset="-122"/>
              <a:ea typeface="华文楷体" panose="0201060004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0" y="39052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  </a:t>
            </a:r>
            <a:endParaRPr kumimoji="0" lang="en-US" altLang="zh-CN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pSp>
        <p:nvGrpSpPr>
          <p:cNvPr id="18" name="组合 17"/>
          <p:cNvGrpSpPr/>
          <p:nvPr/>
        </p:nvGrpSpPr>
        <p:grpSpPr>
          <a:xfrm>
            <a:off x="3656720" y="2030000"/>
            <a:ext cx="7604629" cy="3327304"/>
            <a:chOff x="3606601" y="1978915"/>
            <a:chExt cx="7604629" cy="3327304"/>
          </a:xfrm>
        </p:grpSpPr>
        <p:grpSp>
          <p:nvGrpSpPr>
            <p:cNvPr id="9" name="组合 8"/>
            <p:cNvGrpSpPr/>
            <p:nvPr/>
          </p:nvGrpSpPr>
          <p:grpSpPr>
            <a:xfrm>
              <a:off x="3606601" y="1978915"/>
              <a:ext cx="7604629" cy="3327304"/>
              <a:chOff x="1159247" y="1978915"/>
              <a:chExt cx="7604629" cy="3327304"/>
            </a:xfrm>
          </p:grpSpPr>
          <p:pic>
            <p:nvPicPr>
              <p:cNvPr id="27" name="图片 26"/>
              <p:cNvPicPr/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tretch>
                <a:fillRect/>
              </a:stretch>
            </p:blipFill>
            <p:spPr bwMode="auto">
              <a:xfrm>
                <a:off x="1159247" y="1978915"/>
                <a:ext cx="7604629" cy="3327304"/>
              </a:xfrm>
              <a:prstGeom prst="rect">
                <a:avLst/>
              </a:prstGeom>
              <a:noFill/>
            </p:spPr>
          </p:pic>
          <p:sp>
            <p:nvSpPr>
              <p:cNvPr id="28" name="矩形 27"/>
              <p:cNvSpPr/>
              <p:nvPr/>
            </p:nvSpPr>
            <p:spPr>
              <a:xfrm>
                <a:off x="5748468" y="4639235"/>
                <a:ext cx="1159464" cy="484094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grpSp>
          <p:nvGrpSpPr>
            <p:cNvPr id="12" name="组合 11"/>
            <p:cNvGrpSpPr/>
            <p:nvPr/>
          </p:nvGrpSpPr>
          <p:grpSpPr>
            <a:xfrm>
              <a:off x="3806304" y="4639235"/>
              <a:ext cx="1442190" cy="484094"/>
              <a:chOff x="1523074" y="4639235"/>
              <a:chExt cx="1442190" cy="484094"/>
            </a:xfrm>
          </p:grpSpPr>
          <p:sp>
            <p:nvSpPr>
              <p:cNvPr id="6" name="矩形 5"/>
              <p:cNvSpPr/>
              <p:nvPr/>
            </p:nvSpPr>
            <p:spPr>
              <a:xfrm>
                <a:off x="1805800" y="4639235"/>
                <a:ext cx="1159464" cy="484094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32" name="矩形 31"/>
              <p:cNvSpPr/>
              <p:nvPr/>
            </p:nvSpPr>
            <p:spPr>
              <a:xfrm>
                <a:off x="1523074" y="4639235"/>
                <a:ext cx="1159464" cy="484094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</p:grpSp>
      <p:grpSp>
        <p:nvGrpSpPr>
          <p:cNvPr id="33" name="组合 32"/>
          <p:cNvGrpSpPr/>
          <p:nvPr/>
        </p:nvGrpSpPr>
        <p:grpSpPr>
          <a:xfrm>
            <a:off x="450088" y="2228046"/>
            <a:ext cx="2683077" cy="2325333"/>
            <a:chOff x="7342653" y="2228047"/>
            <a:chExt cx="2683077" cy="2325333"/>
          </a:xfrm>
        </p:grpSpPr>
        <p:pic>
          <p:nvPicPr>
            <p:cNvPr id="34" name="Picture 2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342653" y="2228047"/>
              <a:ext cx="2683077" cy="23253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5" name="TextBox 34"/>
            <p:cNvSpPr txBox="1"/>
            <p:nvPr/>
          </p:nvSpPr>
          <p:spPr>
            <a:xfrm>
              <a:off x="7758952" y="2380130"/>
              <a:ext cx="20170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dirty="0" smtClean="0"/>
                <a:t>1</a:t>
              </a:r>
              <a:endParaRPr lang="zh-CN" altLang="en-US" dirty="0"/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7776882" y="2761129"/>
              <a:ext cx="20170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dirty="0"/>
                <a:t>2</a:t>
              </a:r>
              <a:endParaRPr lang="zh-CN" alt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xmlns="" val="2101004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>
            <a:off x="425001" y="4989896"/>
            <a:ext cx="11179811" cy="10747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矩形 9"/>
          <p:cNvSpPr/>
          <p:nvPr/>
        </p:nvSpPr>
        <p:spPr>
          <a:xfrm>
            <a:off x="0" y="32203"/>
            <a:ext cx="12192000" cy="914400"/>
          </a:xfrm>
          <a:prstGeom prst="rect">
            <a:avLst/>
          </a:prstGeom>
          <a:gradFill flip="none" rotWithShape="1">
            <a:gsLst>
              <a:gs pos="100000">
                <a:schemeClr val="accent4">
                  <a:lumMod val="20000"/>
                  <a:lumOff val="80000"/>
                </a:schemeClr>
              </a:gs>
              <a:gs pos="0">
                <a:srgbClr val="00B0F0">
                  <a:shade val="30000"/>
                  <a:satMod val="115000"/>
                </a:srgbClr>
              </a:gs>
              <a:gs pos="0">
                <a:srgbClr val="00B0F0">
                  <a:shade val="67500"/>
                  <a:satMod val="115000"/>
                </a:srgbClr>
              </a:gs>
              <a:gs pos="100000">
                <a:srgbClr val="00B0F0">
                  <a:shade val="100000"/>
                  <a:satMod val="115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  <p:sp>
        <p:nvSpPr>
          <p:cNvPr id="5" name="文本框 4"/>
          <p:cNvSpPr txBox="1"/>
          <p:nvPr/>
        </p:nvSpPr>
        <p:spPr>
          <a:xfrm>
            <a:off x="4292867" y="133791"/>
            <a:ext cx="527205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 b="1" dirty="0">
                <a:latin typeface="黑体" panose="02010609060101010101" pitchFamily="49" charset="-122"/>
                <a:ea typeface="黑体" panose="02010609060101010101" pitchFamily="49" charset="-122"/>
              </a:rPr>
              <a:t>四</a:t>
            </a:r>
            <a:r>
              <a:rPr lang="zh-CN" altLang="en-US" sz="4000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、</a:t>
            </a:r>
            <a:r>
              <a:rPr lang="zh-CN" altLang="en-US" sz="4000" b="1" dirty="0">
                <a:latin typeface="黑体" panose="02010609060101010101" pitchFamily="49" charset="-122"/>
                <a:ea typeface="黑体" panose="02010609060101010101" pitchFamily="49" charset="-122"/>
              </a:rPr>
              <a:t>实验内容</a:t>
            </a:r>
          </a:p>
        </p:txBody>
      </p:sp>
      <p:sp>
        <p:nvSpPr>
          <p:cNvPr id="7" name="圆角矩形 6"/>
          <p:cNvSpPr/>
          <p:nvPr/>
        </p:nvSpPr>
        <p:spPr>
          <a:xfrm>
            <a:off x="0" y="1014133"/>
            <a:ext cx="12192000" cy="702959"/>
          </a:xfrm>
          <a:prstGeom prst="round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spcBef>
                <a:spcPct val="50000"/>
              </a:spcBef>
              <a:buClr>
                <a:srgbClr val="00FFFF"/>
              </a:buClr>
            </a:pPr>
            <a:r>
              <a:rPr kumimoji="1" lang="en-US" altLang="zh-CN" sz="3200" b="1" dirty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1</a:t>
            </a:r>
            <a:r>
              <a:rPr kumimoji="1" lang="zh-CN" alt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、信号源的调节</a:t>
            </a:r>
            <a:endParaRPr kumimoji="1" lang="zh-CN" altLang="en-US" sz="3200" b="1" dirty="0">
              <a:solidFill>
                <a:schemeClr val="tx1"/>
              </a:solidFill>
              <a:latin typeface="Times New Roman" panose="02020603050405020304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59" name="文本框 58">
            <a:extLst>
              <a:ext uri="{FF2B5EF4-FFF2-40B4-BE49-F238E27FC236}">
                <a16:creationId xmlns="" xmlns:a16="http://schemas.microsoft.com/office/drawing/2014/main" id="{EC5C794D-C600-4E10-A768-4AF71F209E52}"/>
              </a:ext>
            </a:extLst>
          </p:cNvPr>
          <p:cNvSpPr txBox="1"/>
          <p:nvPr/>
        </p:nvSpPr>
        <p:spPr>
          <a:xfrm>
            <a:off x="425001" y="4981848"/>
            <a:ext cx="10972799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altLang="zh-CN" sz="2800" dirty="0" smtClean="0"/>
              <a:t>b </a:t>
            </a:r>
            <a:r>
              <a:rPr lang="zh-CN" altLang="zh-CN" sz="2800" dirty="0" smtClean="0"/>
              <a:t>连接示波器</a:t>
            </a:r>
            <a:r>
              <a:rPr lang="zh-CN" altLang="en-US" sz="2800" dirty="0" smtClean="0"/>
              <a:t>探头线</a:t>
            </a:r>
            <a:r>
              <a:rPr lang="zh-CN" altLang="zh-CN" sz="2800" dirty="0" smtClean="0"/>
              <a:t>至</a:t>
            </a:r>
            <a:r>
              <a:rPr lang="zh-CN" altLang="en-US" sz="2800" dirty="0" smtClean="0"/>
              <a:t>试验仪的</a:t>
            </a:r>
            <a:r>
              <a:rPr lang="zh-CN" altLang="zh-CN" sz="2800" dirty="0" smtClean="0"/>
              <a:t>信号源</a:t>
            </a:r>
            <a:r>
              <a:rPr lang="zh-CN" altLang="en-US" sz="2800" dirty="0" smtClean="0"/>
              <a:t>两端</a:t>
            </a:r>
            <a:r>
              <a:rPr lang="zh-CN" altLang="zh-CN" sz="2800" dirty="0" smtClean="0"/>
              <a:t>，</a:t>
            </a:r>
            <a:r>
              <a:rPr lang="zh-CN" altLang="zh-CN" sz="2800" dirty="0"/>
              <a:t>调节方波输出波形，调节频率</a:t>
            </a:r>
            <a:r>
              <a:rPr lang="zh-CN" altLang="zh-CN" sz="2800" dirty="0" smtClean="0"/>
              <a:t>为</a:t>
            </a:r>
            <a:r>
              <a:rPr lang="en-US" altLang="zh-CN" sz="2800" dirty="0" smtClean="0">
                <a:solidFill>
                  <a:srgbClr val="FF0000"/>
                </a:solidFill>
              </a:rPr>
              <a:t>1000</a:t>
            </a:r>
            <a:r>
              <a:rPr lang="en-US" altLang="zh-CN" sz="2800" dirty="0" smtClean="0"/>
              <a:t>Hz </a:t>
            </a:r>
            <a:r>
              <a:rPr lang="zh-CN" altLang="zh-CN" sz="2800" dirty="0"/>
              <a:t>，占空比为</a:t>
            </a:r>
            <a:r>
              <a:rPr lang="en-US" altLang="zh-CN" sz="2800" dirty="0"/>
              <a:t>50%</a:t>
            </a:r>
            <a:r>
              <a:rPr lang="zh-CN" altLang="zh-CN" sz="2800" dirty="0"/>
              <a:t>，电压幅度为</a:t>
            </a:r>
            <a:r>
              <a:rPr lang="en-US" altLang="zh-CN" sz="2800" dirty="0">
                <a:solidFill>
                  <a:srgbClr val="FF0000"/>
                </a:solidFill>
              </a:rPr>
              <a:t>5</a:t>
            </a:r>
            <a:r>
              <a:rPr lang="en-US" altLang="zh-CN" sz="2800" dirty="0"/>
              <a:t>V</a:t>
            </a:r>
            <a:r>
              <a:rPr lang="zh-CN" altLang="zh-CN" sz="2800" dirty="0"/>
              <a:t>。 </a:t>
            </a:r>
          </a:p>
          <a:p>
            <a:pPr>
              <a:lnSpc>
                <a:spcPct val="200000"/>
              </a:lnSpc>
              <a:defRPr/>
            </a:pPr>
            <a:endParaRPr lang="zh-CN" altLang="zh-CN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46" name="组合 45">
            <a:extLst>
              <a:ext uri="{FF2B5EF4-FFF2-40B4-BE49-F238E27FC236}">
                <a16:creationId xmlns="" xmlns:a16="http://schemas.microsoft.com/office/drawing/2014/main" id="{EEFA387A-C13E-48EA-BFA2-986012956DB6}"/>
              </a:ext>
            </a:extLst>
          </p:cNvPr>
          <p:cNvGrpSpPr/>
          <p:nvPr/>
        </p:nvGrpSpPr>
        <p:grpSpPr>
          <a:xfrm>
            <a:off x="0" y="6270170"/>
            <a:ext cx="12192000" cy="587829"/>
            <a:chOff x="0" y="6270170"/>
            <a:chExt cx="12192000" cy="587829"/>
          </a:xfrm>
        </p:grpSpPr>
        <p:sp>
          <p:nvSpPr>
            <p:cNvPr id="47" name="矩形 46">
              <a:extLst>
                <a:ext uri="{FF2B5EF4-FFF2-40B4-BE49-F238E27FC236}">
                  <a16:creationId xmlns="" xmlns:a16="http://schemas.microsoft.com/office/drawing/2014/main" id="{D1152EDE-D128-42C8-BE3F-210F827C5AD7}"/>
                </a:ext>
              </a:extLst>
            </p:cNvPr>
            <p:cNvSpPr/>
            <p:nvPr/>
          </p:nvSpPr>
          <p:spPr>
            <a:xfrm>
              <a:off x="0" y="6270170"/>
              <a:ext cx="12192000" cy="587829"/>
            </a:xfrm>
            <a:prstGeom prst="rect">
              <a:avLst/>
            </a:prstGeom>
            <a:gradFill flip="none" rotWithShape="1">
              <a:gsLst>
                <a:gs pos="100000">
                  <a:schemeClr val="accent4">
                    <a:lumMod val="20000"/>
                    <a:lumOff val="80000"/>
                  </a:schemeClr>
                </a:gs>
                <a:gs pos="0">
                  <a:srgbClr val="00B0F0">
                    <a:shade val="30000"/>
                    <a:satMod val="115000"/>
                  </a:srgbClr>
                </a:gs>
                <a:gs pos="0">
                  <a:srgbClr val="00B0F0">
                    <a:shade val="67500"/>
                    <a:satMod val="115000"/>
                  </a:srgbClr>
                </a:gs>
                <a:gs pos="100000">
                  <a:srgbClr val="00B0F0">
                    <a:shade val="100000"/>
                    <a:satMod val="11500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  <a:effectLst>
              <a:reflection blurRad="6350" stA="52000" endA="300" endPos="350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50"/>
            </a:p>
          </p:txBody>
        </p:sp>
        <p:sp>
          <p:nvSpPr>
            <p:cNvPr id="48" name="文本框 2">
              <a:extLst>
                <a:ext uri="{FF2B5EF4-FFF2-40B4-BE49-F238E27FC236}">
                  <a16:creationId xmlns="" xmlns:a16="http://schemas.microsoft.com/office/drawing/2014/main" id="{AC61B475-ECBB-4199-A125-57BF95125734}"/>
                </a:ext>
              </a:extLst>
            </p:cNvPr>
            <p:cNvSpPr txBox="1"/>
            <p:nvPr/>
          </p:nvSpPr>
          <p:spPr>
            <a:xfrm>
              <a:off x="9326880" y="6407686"/>
              <a:ext cx="286512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zh-CN" altLang="en-US" sz="1600" dirty="0">
                  <a:solidFill>
                    <a:schemeClr val="bg1">
                      <a:lumMod val="8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华文行楷" pitchFamily="2" charset="-122"/>
                  <a:ea typeface="华文行楷" pitchFamily="2" charset="-122"/>
                </a:rPr>
                <a:t>长安大学物理实验教学中心</a:t>
              </a:r>
            </a:p>
          </p:txBody>
        </p:sp>
      </p:grpSp>
      <p:pic>
        <p:nvPicPr>
          <p:cNvPr id="3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77092" y="2208596"/>
            <a:ext cx="3895725" cy="278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43495" name="Picture 45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242392" y="2094380"/>
            <a:ext cx="3861266" cy="24386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矩形 2"/>
          <p:cNvSpPr/>
          <p:nvPr/>
        </p:nvSpPr>
        <p:spPr>
          <a:xfrm>
            <a:off x="9722223" y="2094380"/>
            <a:ext cx="2178423" cy="182932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TextBox 3"/>
          <p:cNvSpPr txBox="1"/>
          <p:nvPr/>
        </p:nvSpPr>
        <p:spPr>
          <a:xfrm>
            <a:off x="9829800" y="2107827"/>
            <a:ext cx="207084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 smtClean="0"/>
              <a:t>a .</a:t>
            </a:r>
            <a:r>
              <a:rPr lang="zh-CN" altLang="en-US" sz="2800" dirty="0" smtClean="0"/>
              <a:t>设置试验仪电阻为</a:t>
            </a:r>
            <a:r>
              <a:rPr lang="en-US" altLang="zh-CN" sz="2800" dirty="0" smtClean="0"/>
              <a:t>1kΩ</a:t>
            </a:r>
            <a:r>
              <a:rPr lang="zh-CN" altLang="en-US" sz="2800" dirty="0" smtClean="0"/>
              <a:t>，电容为</a:t>
            </a:r>
            <a:r>
              <a:rPr lang="en-US" altLang="zh-CN" sz="2800" dirty="0" smtClean="0"/>
              <a:t>0.1μF</a:t>
            </a:r>
            <a:r>
              <a:rPr lang="zh-CN" altLang="en-US" sz="2800" dirty="0" smtClean="0"/>
              <a:t>。</a:t>
            </a:r>
            <a:endParaRPr lang="zh-CN" altLang="en-US" sz="2800" dirty="0"/>
          </a:p>
        </p:txBody>
      </p:sp>
    </p:spTree>
    <p:extLst>
      <p:ext uri="{BB962C8B-B14F-4D97-AF65-F5344CB8AC3E}">
        <p14:creationId xmlns:p14="http://schemas.microsoft.com/office/powerpoint/2010/main" xmlns="" val="27663410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圆角矩形 6"/>
          <p:cNvSpPr/>
          <p:nvPr/>
        </p:nvSpPr>
        <p:spPr>
          <a:xfrm>
            <a:off x="1062318" y="5378387"/>
            <a:ext cx="8740588" cy="78036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矩形 9"/>
          <p:cNvSpPr/>
          <p:nvPr/>
        </p:nvSpPr>
        <p:spPr>
          <a:xfrm>
            <a:off x="0" y="30534"/>
            <a:ext cx="12192000" cy="914400"/>
          </a:xfrm>
          <a:prstGeom prst="rect">
            <a:avLst/>
          </a:prstGeom>
          <a:gradFill flip="none" rotWithShape="1">
            <a:gsLst>
              <a:gs pos="100000">
                <a:schemeClr val="accent4">
                  <a:lumMod val="20000"/>
                  <a:lumOff val="80000"/>
                </a:schemeClr>
              </a:gs>
              <a:gs pos="0">
                <a:srgbClr val="00B0F0">
                  <a:shade val="30000"/>
                  <a:satMod val="115000"/>
                </a:srgbClr>
              </a:gs>
              <a:gs pos="0">
                <a:srgbClr val="00B0F0">
                  <a:shade val="67500"/>
                  <a:satMod val="115000"/>
                </a:srgbClr>
              </a:gs>
              <a:gs pos="100000">
                <a:srgbClr val="00B0F0">
                  <a:shade val="100000"/>
                  <a:satMod val="115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 dirty="0"/>
          </a:p>
        </p:txBody>
      </p:sp>
      <p:sp>
        <p:nvSpPr>
          <p:cNvPr id="12" name="矩形 11"/>
          <p:cNvSpPr/>
          <p:nvPr/>
        </p:nvSpPr>
        <p:spPr>
          <a:xfrm>
            <a:off x="0" y="6270171"/>
            <a:ext cx="12192000" cy="587829"/>
          </a:xfrm>
          <a:prstGeom prst="rect">
            <a:avLst/>
          </a:prstGeom>
          <a:gradFill flip="none" rotWithShape="1">
            <a:gsLst>
              <a:gs pos="100000">
                <a:schemeClr val="accent4">
                  <a:lumMod val="20000"/>
                  <a:lumOff val="80000"/>
                </a:schemeClr>
              </a:gs>
              <a:gs pos="0">
                <a:srgbClr val="00B0F0">
                  <a:shade val="30000"/>
                  <a:satMod val="115000"/>
                </a:srgbClr>
              </a:gs>
              <a:gs pos="0">
                <a:srgbClr val="00B0F0">
                  <a:shade val="67500"/>
                  <a:satMod val="115000"/>
                </a:srgbClr>
              </a:gs>
              <a:gs pos="100000">
                <a:srgbClr val="00B0F0">
                  <a:shade val="100000"/>
                  <a:satMod val="115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  <p:sp>
        <p:nvSpPr>
          <p:cNvPr id="5" name="文本框 2"/>
          <p:cNvSpPr txBox="1"/>
          <p:nvPr/>
        </p:nvSpPr>
        <p:spPr>
          <a:xfrm>
            <a:off x="10463868" y="6519446"/>
            <a:ext cx="17281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zh-CN" altLang="en-US" sz="1600" dirty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行楷" pitchFamily="2" charset="-122"/>
                <a:ea typeface="华文行楷" pitchFamily="2" charset="-122"/>
              </a:rPr>
              <a:t>长安大学理学院</a:t>
            </a:r>
          </a:p>
        </p:txBody>
      </p:sp>
      <p:sp>
        <p:nvSpPr>
          <p:cNvPr id="14" name="矩形 13">
            <a:extLst>
              <a:ext uri="{FF2B5EF4-FFF2-40B4-BE49-F238E27FC236}">
                <a16:creationId xmlns="" xmlns:a16="http://schemas.microsoft.com/office/drawing/2014/main" id="{9B34E5BC-31F6-423C-BCC5-9968B2C033D0}"/>
              </a:ext>
            </a:extLst>
          </p:cNvPr>
          <p:cNvSpPr/>
          <p:nvPr/>
        </p:nvSpPr>
        <p:spPr>
          <a:xfrm>
            <a:off x="0" y="6270170"/>
            <a:ext cx="12192000" cy="587829"/>
          </a:xfrm>
          <a:prstGeom prst="rect">
            <a:avLst/>
          </a:prstGeom>
          <a:gradFill flip="none" rotWithShape="1">
            <a:gsLst>
              <a:gs pos="100000">
                <a:schemeClr val="accent4">
                  <a:lumMod val="20000"/>
                  <a:lumOff val="80000"/>
                </a:schemeClr>
              </a:gs>
              <a:gs pos="0">
                <a:srgbClr val="00B0F0">
                  <a:shade val="30000"/>
                  <a:satMod val="115000"/>
                </a:srgbClr>
              </a:gs>
              <a:gs pos="0">
                <a:srgbClr val="00B0F0">
                  <a:shade val="67500"/>
                  <a:satMod val="115000"/>
                </a:srgbClr>
              </a:gs>
              <a:gs pos="100000">
                <a:srgbClr val="00B0F0">
                  <a:shade val="100000"/>
                  <a:satMod val="115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  <p:sp>
        <p:nvSpPr>
          <p:cNvPr id="15" name="文本框 2">
            <a:extLst>
              <a:ext uri="{FF2B5EF4-FFF2-40B4-BE49-F238E27FC236}">
                <a16:creationId xmlns="" xmlns:a16="http://schemas.microsoft.com/office/drawing/2014/main" id="{4EA8EAA3-3994-4E72-9640-83B0C2BCB990}"/>
              </a:ext>
            </a:extLst>
          </p:cNvPr>
          <p:cNvSpPr txBox="1"/>
          <p:nvPr/>
        </p:nvSpPr>
        <p:spPr>
          <a:xfrm>
            <a:off x="9326880" y="6407686"/>
            <a:ext cx="28651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zh-CN" altLang="en-US" sz="1600" dirty="0">
                <a:solidFill>
                  <a:schemeClr val="bg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行楷" pitchFamily="2" charset="-122"/>
                <a:ea typeface="华文行楷" pitchFamily="2" charset="-122"/>
              </a:rPr>
              <a:t>长安大学物理实验教学中心</a:t>
            </a:r>
          </a:p>
        </p:txBody>
      </p:sp>
      <p:sp>
        <p:nvSpPr>
          <p:cNvPr id="17" name="圆角矩形 6">
            <a:extLst>
              <a:ext uri="{FF2B5EF4-FFF2-40B4-BE49-F238E27FC236}">
                <a16:creationId xmlns="" xmlns:a16="http://schemas.microsoft.com/office/drawing/2014/main" id="{5D70EE02-6168-4556-A088-E16AD06CD6E1}"/>
              </a:ext>
            </a:extLst>
          </p:cNvPr>
          <p:cNvSpPr/>
          <p:nvPr/>
        </p:nvSpPr>
        <p:spPr>
          <a:xfrm>
            <a:off x="0" y="979192"/>
            <a:ext cx="12192000" cy="702959"/>
          </a:xfrm>
          <a:prstGeom prst="round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spcBef>
                <a:spcPct val="50000"/>
              </a:spcBef>
              <a:buClr>
                <a:srgbClr val="00FFFF"/>
              </a:buClr>
            </a:pPr>
            <a:r>
              <a:rPr kumimoji="1" lang="en-US" altLang="zh-CN" sz="3200" b="1" dirty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2</a:t>
            </a:r>
            <a:r>
              <a:rPr kumimoji="1" lang="zh-CN" alt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、充</a:t>
            </a:r>
            <a:r>
              <a:rPr kumimoji="1" lang="en-US" altLang="zh-CN" sz="32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/</a:t>
            </a:r>
            <a:r>
              <a:rPr kumimoji="1" lang="zh-CN" alt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放电时间常数的测量</a:t>
            </a:r>
            <a:endParaRPr kumimoji="1" lang="zh-CN" altLang="en-US" sz="3200" b="1" dirty="0">
              <a:solidFill>
                <a:schemeClr val="tx1"/>
              </a:solidFill>
              <a:latin typeface="Times New Roman" panose="02020603050405020304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xmlns="" Requires="a14">
          <p:graphicFrame>
            <p:nvGraphicFramePr>
              <p:cNvPr id="2" name="表格 1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116249045"/>
                  </p:ext>
                </p:extLst>
              </p:nvPr>
            </p:nvGraphicFramePr>
            <p:xfrm>
              <a:off x="1084075" y="2003613"/>
              <a:ext cx="8638151" cy="3079377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933374"/>
                    <a:gridCol w="934361"/>
                    <a:gridCol w="934361"/>
                    <a:gridCol w="934361"/>
                    <a:gridCol w="934361"/>
                    <a:gridCol w="934361"/>
                    <a:gridCol w="934361"/>
                    <a:gridCol w="934361"/>
                    <a:gridCol w="1164250"/>
                  </a:tblGrid>
                  <a:tr h="852499">
                    <a:tc>
                      <a:txBody>
                        <a:bodyPr/>
                        <a:lstStyle/>
                        <a:p>
                          <a:pPr algn="just">
                            <a:spcAft>
                              <a:spcPts val="0"/>
                            </a:spcAft>
                          </a:pPr>
                          <a:r>
                            <a:rPr lang="zh-CN" sz="2400" kern="100" dirty="0">
                              <a:effectLst/>
                            </a:rPr>
                            <a:t>次数</a:t>
                          </a:r>
                          <a:endParaRPr lang="zh-CN" sz="2400" kern="100" dirty="0">
                            <a:effectLst/>
                            <a:latin typeface="Times New Roman"/>
                            <a:ea typeface="宋体"/>
                          </a:endParaRPr>
                        </a:p>
                      </a:txBody>
                      <a:tcPr marL="68580" marR="68580" marT="0" marB="0">
                        <a:solidFill>
                          <a:schemeClr val="bg2">
                            <a:lumMod val="2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just">
                            <a:spcAft>
                              <a:spcPts val="0"/>
                            </a:spcAft>
                          </a:pPr>
                          <a:r>
                            <a:rPr lang="en-US" sz="2400" kern="100" dirty="0">
                              <a:effectLst/>
                            </a:rPr>
                            <a:t>1</a:t>
                          </a:r>
                          <a:endParaRPr lang="zh-CN" sz="2400" kern="100" dirty="0">
                            <a:effectLst/>
                            <a:latin typeface="Times New Roman"/>
                            <a:ea typeface="宋体"/>
                          </a:endParaRPr>
                        </a:p>
                      </a:txBody>
                      <a:tcPr marL="68580" marR="68580" marT="0" marB="0">
                        <a:solidFill>
                          <a:schemeClr val="bg2">
                            <a:lumMod val="2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just">
                            <a:spcAft>
                              <a:spcPts val="0"/>
                            </a:spcAft>
                          </a:pPr>
                          <a:r>
                            <a:rPr lang="en-US" sz="2400" kern="100">
                              <a:effectLst/>
                            </a:rPr>
                            <a:t>2</a:t>
                          </a:r>
                          <a:endParaRPr lang="zh-CN" sz="2400" kern="100">
                            <a:effectLst/>
                            <a:latin typeface="Times New Roman"/>
                            <a:ea typeface="宋体"/>
                          </a:endParaRPr>
                        </a:p>
                      </a:txBody>
                      <a:tcPr marL="68580" marR="68580" marT="0" marB="0">
                        <a:solidFill>
                          <a:schemeClr val="bg2">
                            <a:lumMod val="2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just">
                            <a:spcAft>
                              <a:spcPts val="0"/>
                            </a:spcAft>
                          </a:pPr>
                          <a:r>
                            <a:rPr lang="en-US" sz="2400" kern="100" dirty="0">
                              <a:effectLst/>
                            </a:rPr>
                            <a:t>3</a:t>
                          </a:r>
                          <a:endParaRPr lang="zh-CN" sz="2400" kern="100" dirty="0">
                            <a:effectLst/>
                            <a:latin typeface="Times New Roman"/>
                            <a:ea typeface="宋体"/>
                          </a:endParaRPr>
                        </a:p>
                      </a:txBody>
                      <a:tcPr marL="68580" marR="68580" marT="0" marB="0">
                        <a:solidFill>
                          <a:schemeClr val="bg2">
                            <a:lumMod val="2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just">
                            <a:spcAft>
                              <a:spcPts val="0"/>
                            </a:spcAft>
                          </a:pPr>
                          <a:r>
                            <a:rPr lang="en-US" sz="2400" kern="100">
                              <a:effectLst/>
                            </a:rPr>
                            <a:t>4</a:t>
                          </a:r>
                          <a:endParaRPr lang="zh-CN" sz="2400" kern="100">
                            <a:effectLst/>
                            <a:latin typeface="Times New Roman"/>
                            <a:ea typeface="宋体"/>
                          </a:endParaRPr>
                        </a:p>
                      </a:txBody>
                      <a:tcPr marL="68580" marR="68580" marT="0" marB="0">
                        <a:solidFill>
                          <a:schemeClr val="bg2">
                            <a:lumMod val="2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just">
                            <a:spcAft>
                              <a:spcPts val="0"/>
                            </a:spcAft>
                          </a:pPr>
                          <a:r>
                            <a:rPr lang="en-US" sz="2400" kern="100">
                              <a:effectLst/>
                            </a:rPr>
                            <a:t>5</a:t>
                          </a:r>
                          <a:endParaRPr lang="zh-CN" sz="2400" kern="100">
                            <a:effectLst/>
                            <a:latin typeface="Times New Roman"/>
                            <a:ea typeface="宋体"/>
                          </a:endParaRPr>
                        </a:p>
                      </a:txBody>
                      <a:tcPr marL="68580" marR="68580" marT="0" marB="0">
                        <a:solidFill>
                          <a:schemeClr val="bg2">
                            <a:lumMod val="2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just">
                            <a:spcAft>
                              <a:spcPts val="0"/>
                            </a:spcAft>
                          </a:pPr>
                          <a:r>
                            <a:rPr lang="en-US" sz="2400" kern="100" dirty="0">
                              <a:effectLst/>
                            </a:rPr>
                            <a:t>6</a:t>
                          </a:r>
                          <a:endParaRPr lang="zh-CN" sz="2400" kern="100" dirty="0">
                            <a:effectLst/>
                            <a:latin typeface="Times New Roman"/>
                            <a:ea typeface="宋体"/>
                          </a:endParaRPr>
                        </a:p>
                      </a:txBody>
                      <a:tcPr marL="68580" marR="68580" marT="0" marB="0">
                        <a:solidFill>
                          <a:schemeClr val="bg2">
                            <a:lumMod val="2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just">
                            <a:spcAft>
                              <a:spcPts val="0"/>
                            </a:spcAft>
                          </a:pPr>
                          <a:r>
                            <a:rPr lang="zh-CN" sz="2400" kern="100">
                              <a:effectLst/>
                            </a:rPr>
                            <a:t>平均</a:t>
                          </a:r>
                          <a:endParaRPr lang="zh-CN" sz="2400" kern="100">
                            <a:effectLst/>
                            <a:latin typeface="Times New Roman"/>
                            <a:ea typeface="宋体"/>
                          </a:endParaRPr>
                        </a:p>
                      </a:txBody>
                      <a:tcPr marL="68580" marR="68580" marT="0" marB="0">
                        <a:solidFill>
                          <a:schemeClr val="bg2">
                            <a:lumMod val="2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just">
                            <a:spcAft>
                              <a:spcPts val="0"/>
                            </a:spcAft>
                          </a:pPr>
                          <a:r>
                            <a:rPr lang="zh-CN" sz="2400" kern="100" dirty="0">
                              <a:effectLst/>
                            </a:rPr>
                            <a:t>参数</a:t>
                          </a:r>
                          <a:endParaRPr lang="zh-CN" sz="2400" kern="100" dirty="0">
                            <a:effectLst/>
                            <a:latin typeface="Times New Roman"/>
                            <a:ea typeface="宋体"/>
                          </a:endParaRPr>
                        </a:p>
                      </a:txBody>
                      <a:tcPr marL="68580" marR="68580" marT="0" marB="0">
                        <a:solidFill>
                          <a:schemeClr val="bg2">
                            <a:lumMod val="25000"/>
                          </a:schemeClr>
                        </a:solidFill>
                      </a:tcPr>
                    </a:tc>
                  </a:tr>
                  <a:tr h="724187">
                    <a:tc>
                      <a:txBody>
                        <a:bodyPr/>
                        <a:lstStyle/>
                        <a:p>
                          <a:pPr algn="just">
                            <a:spcAft>
                              <a:spcPts val="0"/>
                            </a:spcAft>
                          </a:pPr>
                          <a:r>
                            <a:rPr lang="en-US" sz="2400" kern="100" dirty="0">
                              <a:effectLst/>
                            </a:rPr>
                            <a:t>τ</a:t>
                          </a:r>
                          <a:r>
                            <a:rPr lang="zh-CN" sz="2400" kern="100" dirty="0">
                              <a:effectLst/>
                            </a:rPr>
                            <a:t>充</a:t>
                          </a:r>
                          <a:endParaRPr lang="zh-CN" sz="2400" kern="100" dirty="0">
                            <a:effectLst/>
                            <a:latin typeface="Times New Roman"/>
                            <a:ea typeface="宋体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just">
                            <a:spcAft>
                              <a:spcPts val="0"/>
                            </a:spcAft>
                          </a:pPr>
                          <a:r>
                            <a:rPr lang="en-US" sz="2400" kern="100">
                              <a:effectLst/>
                            </a:rPr>
                            <a:t> </a:t>
                          </a:r>
                          <a:endParaRPr lang="zh-CN" sz="2400" kern="100">
                            <a:effectLst/>
                            <a:latin typeface="Times New Roman"/>
                            <a:ea typeface="宋体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just">
                            <a:spcAft>
                              <a:spcPts val="0"/>
                            </a:spcAft>
                          </a:pPr>
                          <a:r>
                            <a:rPr lang="en-US" sz="2400" kern="100">
                              <a:effectLst/>
                            </a:rPr>
                            <a:t> </a:t>
                          </a:r>
                          <a:endParaRPr lang="zh-CN" sz="2400" kern="100">
                            <a:effectLst/>
                            <a:latin typeface="Times New Roman"/>
                            <a:ea typeface="宋体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just">
                            <a:spcAft>
                              <a:spcPts val="0"/>
                            </a:spcAft>
                          </a:pPr>
                          <a:r>
                            <a:rPr lang="en-US" sz="2400" kern="100">
                              <a:effectLst/>
                            </a:rPr>
                            <a:t> </a:t>
                          </a:r>
                          <a:endParaRPr lang="zh-CN" sz="2400" kern="100">
                            <a:effectLst/>
                            <a:latin typeface="Times New Roman"/>
                            <a:ea typeface="宋体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just">
                            <a:spcAft>
                              <a:spcPts val="0"/>
                            </a:spcAft>
                          </a:pPr>
                          <a:r>
                            <a:rPr lang="en-US" sz="2400" kern="100">
                              <a:effectLst/>
                            </a:rPr>
                            <a:t> </a:t>
                          </a:r>
                          <a:endParaRPr lang="zh-CN" sz="2400" kern="100">
                            <a:effectLst/>
                            <a:latin typeface="Times New Roman"/>
                            <a:ea typeface="宋体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just">
                            <a:spcAft>
                              <a:spcPts val="0"/>
                            </a:spcAft>
                          </a:pPr>
                          <a:r>
                            <a:rPr lang="en-US" sz="2400" kern="100">
                              <a:effectLst/>
                            </a:rPr>
                            <a:t> </a:t>
                          </a:r>
                          <a:endParaRPr lang="zh-CN" sz="2400" kern="100">
                            <a:effectLst/>
                            <a:latin typeface="Times New Roman"/>
                            <a:ea typeface="宋体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just">
                            <a:spcAft>
                              <a:spcPts val="0"/>
                            </a:spcAft>
                          </a:pPr>
                          <a:r>
                            <a:rPr lang="en-US" sz="2400" kern="100">
                              <a:effectLst/>
                            </a:rPr>
                            <a:t> </a:t>
                          </a:r>
                          <a:endParaRPr lang="zh-CN" sz="2400" kern="100">
                            <a:effectLst/>
                            <a:latin typeface="Times New Roman"/>
                            <a:ea typeface="宋体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just">
                            <a:spcAft>
                              <a:spcPts val="0"/>
                            </a:spcAft>
                          </a:pPr>
                          <a:r>
                            <a:rPr lang="en-US" sz="2400" kern="100">
                              <a:effectLst/>
                            </a:rPr>
                            <a:t> </a:t>
                          </a:r>
                          <a:endParaRPr lang="zh-CN" sz="2400" kern="100">
                            <a:effectLst/>
                            <a:latin typeface="Times New Roman"/>
                            <a:ea typeface="宋体"/>
                          </a:endParaRPr>
                        </a:p>
                      </a:txBody>
                      <a:tcPr marL="68580" marR="68580" marT="0" marB="0"/>
                    </a:tc>
                    <a:tc rowSpan="3">
                      <a:txBody>
                        <a:bodyPr/>
                        <a:lstStyle/>
                        <a:p>
                          <a:pPr algn="just">
                            <a:spcAft>
                              <a:spcPts val="0"/>
                            </a:spcAft>
                          </a:pPr>
                          <a:endParaRPr lang="en-US" sz="2400" kern="100" dirty="0" smtClean="0">
                            <a:effectLst/>
                          </a:endParaRPr>
                        </a:p>
                        <a:p>
                          <a:pPr algn="just">
                            <a:spcAft>
                              <a:spcPts val="0"/>
                            </a:spcAft>
                          </a:pPr>
                          <a:r>
                            <a:rPr lang="en-US" sz="2400" kern="100" dirty="0" smtClean="0">
                              <a:effectLst/>
                            </a:rPr>
                            <a:t>E=5k</a:t>
                          </a:r>
                          <a:r>
                            <a:rPr lang="zh-CN" sz="2400" kern="100" dirty="0">
                              <a:effectLst/>
                            </a:rPr>
                            <a:t>Ω</a:t>
                          </a:r>
                        </a:p>
                        <a:p>
                          <a:pPr algn="just">
                            <a:spcAft>
                              <a:spcPts val="0"/>
                            </a:spcAft>
                          </a:pPr>
                          <a:r>
                            <a:rPr lang="en-US" sz="2400" kern="100" dirty="0">
                              <a:effectLst/>
                            </a:rPr>
                            <a:t>R=1 k</a:t>
                          </a:r>
                          <a:r>
                            <a:rPr lang="zh-CN" sz="2400" kern="100" dirty="0">
                              <a:effectLst/>
                            </a:rPr>
                            <a:t>Ω</a:t>
                          </a:r>
                        </a:p>
                        <a:p>
                          <a:pPr algn="just">
                            <a:spcAft>
                              <a:spcPts val="0"/>
                            </a:spcAft>
                          </a:pPr>
                          <a:r>
                            <a:rPr lang="en-US" sz="2400" kern="100" dirty="0">
                              <a:effectLst/>
                            </a:rPr>
                            <a:t>C=0.1</a:t>
                          </a:r>
                          <a:r>
                            <a:rPr lang="zh-CN" sz="2400" kern="100" dirty="0">
                              <a:effectLst/>
                            </a:rPr>
                            <a:t>μ</a:t>
                          </a:r>
                          <a:r>
                            <a:rPr lang="en-US" sz="2400" kern="100" dirty="0">
                              <a:effectLst/>
                            </a:rPr>
                            <a:t>F</a:t>
                          </a:r>
                          <a:endParaRPr lang="zh-CN" sz="2400" kern="100" dirty="0">
                            <a:effectLst/>
                            <a:latin typeface="Times New Roman"/>
                            <a:ea typeface="宋体"/>
                          </a:endParaRPr>
                        </a:p>
                      </a:txBody>
                      <a:tcPr marL="68580" marR="68580" marT="0" marB="0"/>
                    </a:tc>
                  </a:tr>
                  <a:tr h="724187">
                    <a:tc>
                      <a:txBody>
                        <a:bodyPr/>
                        <a:lstStyle/>
                        <a:p>
                          <a:pPr algn="just">
                            <a:spcAft>
                              <a:spcPts val="0"/>
                            </a:spcAft>
                          </a:pPr>
                          <a:r>
                            <a:rPr lang="en-US" sz="2400" kern="100" dirty="0">
                              <a:effectLst/>
                            </a:rPr>
                            <a:t>τ</a:t>
                          </a:r>
                          <a:r>
                            <a:rPr lang="zh-CN" sz="2400" kern="100" dirty="0">
                              <a:effectLst/>
                            </a:rPr>
                            <a:t>放</a:t>
                          </a:r>
                          <a:endParaRPr lang="zh-CN" sz="2400" kern="100" dirty="0">
                            <a:effectLst/>
                            <a:latin typeface="Times New Roman"/>
                            <a:ea typeface="宋体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just">
                            <a:spcAft>
                              <a:spcPts val="0"/>
                            </a:spcAft>
                          </a:pPr>
                          <a:r>
                            <a:rPr lang="en-US" sz="2400" kern="100">
                              <a:effectLst/>
                            </a:rPr>
                            <a:t> </a:t>
                          </a:r>
                          <a:endParaRPr lang="zh-CN" sz="2400" kern="100">
                            <a:effectLst/>
                            <a:latin typeface="Times New Roman"/>
                            <a:ea typeface="宋体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just">
                            <a:spcAft>
                              <a:spcPts val="0"/>
                            </a:spcAft>
                          </a:pPr>
                          <a:r>
                            <a:rPr lang="en-US" sz="2400" kern="100">
                              <a:effectLst/>
                            </a:rPr>
                            <a:t> </a:t>
                          </a:r>
                          <a:endParaRPr lang="zh-CN" sz="2400" kern="100">
                            <a:effectLst/>
                            <a:latin typeface="Times New Roman"/>
                            <a:ea typeface="宋体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just">
                            <a:spcAft>
                              <a:spcPts val="0"/>
                            </a:spcAft>
                          </a:pPr>
                          <a:r>
                            <a:rPr lang="en-US" sz="2400" kern="100">
                              <a:effectLst/>
                            </a:rPr>
                            <a:t> </a:t>
                          </a:r>
                          <a:endParaRPr lang="zh-CN" sz="2400" kern="100">
                            <a:effectLst/>
                            <a:latin typeface="Times New Roman"/>
                            <a:ea typeface="宋体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just">
                            <a:spcAft>
                              <a:spcPts val="0"/>
                            </a:spcAft>
                          </a:pPr>
                          <a:r>
                            <a:rPr lang="en-US" sz="2400" kern="100">
                              <a:effectLst/>
                            </a:rPr>
                            <a:t> </a:t>
                          </a:r>
                          <a:endParaRPr lang="zh-CN" sz="2400" kern="100">
                            <a:effectLst/>
                            <a:latin typeface="Times New Roman"/>
                            <a:ea typeface="宋体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just">
                            <a:spcAft>
                              <a:spcPts val="0"/>
                            </a:spcAft>
                          </a:pPr>
                          <a:r>
                            <a:rPr lang="en-US" sz="2400" kern="100">
                              <a:effectLst/>
                            </a:rPr>
                            <a:t> </a:t>
                          </a:r>
                          <a:endParaRPr lang="zh-CN" sz="2400" kern="100">
                            <a:effectLst/>
                            <a:latin typeface="Times New Roman"/>
                            <a:ea typeface="宋体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just">
                            <a:spcAft>
                              <a:spcPts val="0"/>
                            </a:spcAft>
                          </a:pPr>
                          <a:r>
                            <a:rPr lang="en-US" sz="2400" kern="100" dirty="0">
                              <a:effectLst/>
                            </a:rPr>
                            <a:t> </a:t>
                          </a:r>
                          <a:endParaRPr lang="zh-CN" sz="2400" kern="100" dirty="0">
                            <a:effectLst/>
                            <a:latin typeface="Times New Roman"/>
                            <a:ea typeface="宋体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just">
                            <a:spcAft>
                              <a:spcPts val="0"/>
                            </a:spcAft>
                          </a:pPr>
                          <a:r>
                            <a:rPr lang="en-US" sz="2400" kern="100">
                              <a:effectLst/>
                            </a:rPr>
                            <a:t> </a:t>
                          </a:r>
                          <a:endParaRPr lang="zh-CN" sz="2400" kern="100">
                            <a:effectLst/>
                            <a:latin typeface="Times New Roman"/>
                            <a:ea typeface="宋体"/>
                          </a:endParaRPr>
                        </a:p>
                      </a:txBody>
                      <a:tcPr marL="68580" marR="68580" marT="0" marB="0"/>
                    </a:tc>
                    <a:tc vMerge="1">
                      <a:txBody>
                        <a:bodyPr/>
                        <a:lstStyle/>
                        <a:p>
                          <a:endParaRPr lang="zh-CN" altLang="en-US"/>
                        </a:p>
                      </a:txBody>
                      <a:tcPr/>
                    </a:tc>
                  </a:tr>
                  <a:tr h="778504">
                    <a:tc>
                      <a:txBody>
                        <a:bodyPr/>
                        <a:lstStyle/>
                        <a:p>
                          <a:pPr algn="just">
                            <a:spcAft>
                              <a:spcPts val="0"/>
                            </a:spcAft>
                          </a:pPr>
                          <a:r>
                            <a:rPr lang="zh-CN" sz="2400" kern="100" dirty="0">
                              <a:effectLst/>
                            </a:rPr>
                            <a:t>频率</a:t>
                          </a:r>
                          <a:endParaRPr lang="zh-CN" sz="2400" kern="100" dirty="0">
                            <a:effectLst/>
                            <a:latin typeface="Times New Roman"/>
                            <a:ea typeface="宋体"/>
                          </a:endParaRPr>
                        </a:p>
                      </a:txBody>
                      <a:tcPr marL="68580" marR="68580" marT="0" marB="0">
                        <a:solidFill>
                          <a:schemeClr val="bg2">
                            <a:lumMod val="25000"/>
                          </a:schemeClr>
                        </a:solidFill>
                      </a:tcPr>
                    </a:tc>
                    <a:tc gridSpan="7">
                      <a:txBody>
                        <a:bodyPr/>
                        <a:lstStyle/>
                        <a:p>
                          <a:pPr algn="just">
                            <a:spcAft>
                              <a:spcPts val="0"/>
                            </a:spcAft>
                          </a:pPr>
                          <a:r>
                            <a:rPr lang="en-US" sz="2400" kern="100" dirty="0">
                              <a:effectLst/>
                            </a:rPr>
                            <a:t>f=1000Hz</a:t>
                          </a:r>
                          <a:r>
                            <a:rPr lang="zh-CN" sz="2400" kern="100" dirty="0">
                              <a:effectLst/>
                            </a:rPr>
                            <a:t>，</a:t>
                          </a:r>
                          <a:r>
                            <a:rPr lang="en-US" sz="2400" kern="100" dirty="0">
                              <a:effectLst/>
                            </a:rPr>
                            <a:t>B</a:t>
                          </a:r>
                          <a:r>
                            <a:rPr lang="zh-CN" sz="2400" kern="100" dirty="0">
                              <a:effectLst/>
                            </a:rPr>
                            <a:t>类</a:t>
                          </a:r>
                          <a:r>
                            <a:rPr lang="zh-CN" sz="2400" kern="100">
                              <a:effectLst/>
                            </a:rPr>
                            <a:t>不确定度</a:t>
                          </a:r>
                          <a:r>
                            <a:rPr lang="en-US" sz="2400" kern="100" smtClean="0">
                              <a:effectLst/>
                            </a:rPr>
                            <a:t>u</a:t>
                          </a:r>
                          <a:r>
                            <a:rPr lang="en-US" sz="2400" kern="100" baseline="-25000" smtClean="0">
                              <a:effectLst/>
                            </a:rPr>
                            <a:t>B</a:t>
                          </a:r>
                          <a:r>
                            <a:rPr lang="en-US" sz="2400" kern="100" smtClean="0">
                              <a:effectLst/>
                            </a:rPr>
                            <a:t>=(1/2</a:t>
                          </a:r>
                          <a:r>
                            <a:rPr lang="zh-CN" altLang="en-US" sz="2400" kern="100" smtClean="0">
                              <a:effectLst/>
                            </a:rPr>
                            <a:t>）</a:t>
                          </a:r>
                          <a:r>
                            <a:rPr lang="zh-CN" sz="2400" kern="100" smtClean="0">
                              <a:effectLst/>
                            </a:rPr>
                            <a:t>δ</a:t>
                          </a:r>
                          <a:r>
                            <a:rPr lang="en-US" sz="2400" kern="100" smtClean="0">
                              <a:effectLst/>
                            </a:rPr>
                            <a:t>x/</a:t>
                          </a:r>
                          <a14:m>
                            <m:oMath xmlns:m="http://schemas.openxmlformats.org/officeDocument/2006/math">
                              <m:r>
                                <a:rPr lang="en-US" sz="2400" kern="100">
                                  <a:effectLst/>
                                </a:rPr>
                                <m:t>√3</m:t>
                              </m:r>
                            </m:oMath>
                          </a14:m>
                          <a:r>
                            <a:rPr lang="zh-CN" sz="2400" kern="100" dirty="0">
                              <a:effectLst/>
                            </a:rPr>
                            <a:t>，</a:t>
                          </a:r>
                          <a:r>
                            <a:rPr lang="zh-CN" sz="2400" kern="100">
                              <a:effectLst/>
                            </a:rPr>
                            <a:t>δ</a:t>
                          </a:r>
                          <a:r>
                            <a:rPr lang="en-US" sz="2400" kern="100" smtClean="0">
                              <a:effectLst/>
                            </a:rPr>
                            <a:t>x=0.1</a:t>
                          </a:r>
                        </a:p>
                        <a:p>
                          <a:pPr algn="just">
                            <a:spcAft>
                              <a:spcPts val="0"/>
                            </a:spcAft>
                          </a:pPr>
                          <a:r>
                            <a:rPr lang="zh-CN" altLang="en-US" sz="2400" kern="100" smtClean="0">
                              <a:effectLst/>
                              <a:latin typeface="Times New Roman"/>
                              <a:ea typeface="宋体"/>
                            </a:rPr>
                            <a:t>分别计算</a:t>
                          </a:r>
                          <a:r>
                            <a:rPr lang="en-US" altLang="zh-CN" sz="2400" kern="100" smtClean="0">
                              <a:effectLst/>
                            </a:rPr>
                            <a:t>u</a:t>
                          </a:r>
                          <a:r>
                            <a:rPr lang="en-US" altLang="zh-CN" sz="2400" kern="100" baseline="-25000" smtClean="0">
                              <a:effectLst/>
                            </a:rPr>
                            <a:t>A, </a:t>
                          </a:r>
                          <a:r>
                            <a:rPr lang="en-US" altLang="zh-CN" sz="2400" kern="100" smtClean="0">
                              <a:effectLst/>
                            </a:rPr>
                            <a:t>u</a:t>
                          </a:r>
                          <a:r>
                            <a:rPr lang="en-US" altLang="zh-CN" sz="2400" kern="100" baseline="-25000" smtClean="0">
                              <a:effectLst/>
                            </a:rPr>
                            <a:t>B</a:t>
                          </a:r>
                          <a:r>
                            <a:rPr lang="zh-CN" altLang="en-US" sz="2400" kern="100" baseline="-25000" smtClean="0">
                              <a:effectLst/>
                            </a:rPr>
                            <a:t>，</a:t>
                          </a:r>
                          <a:r>
                            <a:rPr lang="zh-CN" altLang="en-US" sz="2400" kern="100" baseline="0" smtClean="0">
                              <a:effectLst/>
                              <a:latin typeface="Times New Roman"/>
                              <a:ea typeface="+mn-ea"/>
                            </a:rPr>
                            <a:t>和</a:t>
                          </a:r>
                          <a:r>
                            <a:rPr lang="en-US" altLang="zh-CN" sz="2400" kern="100" smtClean="0">
                              <a:effectLst/>
                            </a:rPr>
                            <a:t>u</a:t>
                          </a:r>
                          <a:r>
                            <a:rPr lang="en-US" altLang="zh-CN" sz="2400" kern="100" baseline="-25000" smtClean="0">
                              <a:effectLst/>
                            </a:rPr>
                            <a:t>C</a:t>
                          </a:r>
                          <a:endParaRPr lang="zh-CN" sz="2400" kern="100" dirty="0">
                            <a:effectLst/>
                            <a:latin typeface="Times New Roman"/>
                            <a:ea typeface="宋体"/>
                          </a:endParaRPr>
                        </a:p>
                      </a:txBody>
                      <a:tcPr marL="68580" marR="68580" marT="0" marB="0"/>
                    </a:tc>
                    <a:tc hMerge="1">
                      <a:txBody>
                        <a:bodyPr/>
                        <a:lstStyle/>
                        <a:p>
                          <a:endParaRPr lang="zh-CN" altLang="en-US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zh-CN" altLang="en-US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zh-CN" altLang="en-US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zh-CN" altLang="en-US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zh-CN" altLang="en-US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zh-CN" altLang="en-US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endParaRPr lang="zh-CN" altLang="en-US"/>
                        </a:p>
                      </a:txBody>
                      <a:tcPr/>
                    </a:tc>
                  </a:tr>
                </a:tbl>
              </a:graphicData>
            </a:graphic>
          </p:graphicFrame>
        </mc:Choice>
        <mc:Fallback>
          <p:graphicFrame>
            <p:nvGraphicFramePr>
              <p:cNvPr id="2" name="表格 1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xmlns="" val="4116249045"/>
                  </p:ext>
                </p:extLst>
              </p:nvPr>
            </p:nvGraphicFramePr>
            <p:xfrm>
              <a:off x="1084075" y="2003613"/>
              <a:ext cx="8638151" cy="3079377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933374"/>
                    <a:gridCol w="934361"/>
                    <a:gridCol w="934361"/>
                    <a:gridCol w="934361"/>
                    <a:gridCol w="934361"/>
                    <a:gridCol w="934361"/>
                    <a:gridCol w="934361"/>
                    <a:gridCol w="934361"/>
                    <a:gridCol w="1164250"/>
                  </a:tblGrid>
                  <a:tr h="852499">
                    <a:tc>
                      <a:txBody>
                        <a:bodyPr/>
                        <a:lstStyle/>
                        <a:p>
                          <a:pPr algn="just">
                            <a:spcAft>
                              <a:spcPts val="0"/>
                            </a:spcAft>
                          </a:pPr>
                          <a:r>
                            <a:rPr lang="zh-CN" sz="2400" kern="100" dirty="0">
                              <a:effectLst/>
                            </a:rPr>
                            <a:t>次数</a:t>
                          </a:r>
                          <a:endParaRPr lang="zh-CN" sz="2400" kern="100" dirty="0">
                            <a:effectLst/>
                            <a:latin typeface="Times New Roman"/>
                            <a:ea typeface="宋体"/>
                          </a:endParaRPr>
                        </a:p>
                      </a:txBody>
                      <a:tcPr marL="68580" marR="68580" marT="0" marB="0">
                        <a:solidFill>
                          <a:schemeClr val="bg2">
                            <a:lumMod val="2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just">
                            <a:spcAft>
                              <a:spcPts val="0"/>
                            </a:spcAft>
                          </a:pPr>
                          <a:r>
                            <a:rPr lang="en-US" sz="2400" kern="100" dirty="0">
                              <a:effectLst/>
                            </a:rPr>
                            <a:t>1</a:t>
                          </a:r>
                          <a:endParaRPr lang="zh-CN" sz="2400" kern="100" dirty="0">
                            <a:effectLst/>
                            <a:latin typeface="Times New Roman"/>
                            <a:ea typeface="宋体"/>
                          </a:endParaRPr>
                        </a:p>
                      </a:txBody>
                      <a:tcPr marL="68580" marR="68580" marT="0" marB="0">
                        <a:solidFill>
                          <a:schemeClr val="bg2">
                            <a:lumMod val="2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just">
                            <a:spcAft>
                              <a:spcPts val="0"/>
                            </a:spcAft>
                          </a:pPr>
                          <a:r>
                            <a:rPr lang="en-US" sz="2400" kern="100">
                              <a:effectLst/>
                            </a:rPr>
                            <a:t>2</a:t>
                          </a:r>
                          <a:endParaRPr lang="zh-CN" sz="2400" kern="100">
                            <a:effectLst/>
                            <a:latin typeface="Times New Roman"/>
                            <a:ea typeface="宋体"/>
                          </a:endParaRPr>
                        </a:p>
                      </a:txBody>
                      <a:tcPr marL="68580" marR="68580" marT="0" marB="0">
                        <a:solidFill>
                          <a:schemeClr val="bg2">
                            <a:lumMod val="2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just">
                            <a:spcAft>
                              <a:spcPts val="0"/>
                            </a:spcAft>
                          </a:pPr>
                          <a:r>
                            <a:rPr lang="en-US" sz="2400" kern="100" dirty="0">
                              <a:effectLst/>
                            </a:rPr>
                            <a:t>3</a:t>
                          </a:r>
                          <a:endParaRPr lang="zh-CN" sz="2400" kern="100" dirty="0">
                            <a:effectLst/>
                            <a:latin typeface="Times New Roman"/>
                            <a:ea typeface="宋体"/>
                          </a:endParaRPr>
                        </a:p>
                      </a:txBody>
                      <a:tcPr marL="68580" marR="68580" marT="0" marB="0">
                        <a:solidFill>
                          <a:schemeClr val="bg2">
                            <a:lumMod val="2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just">
                            <a:spcAft>
                              <a:spcPts val="0"/>
                            </a:spcAft>
                          </a:pPr>
                          <a:r>
                            <a:rPr lang="en-US" sz="2400" kern="100">
                              <a:effectLst/>
                            </a:rPr>
                            <a:t>4</a:t>
                          </a:r>
                          <a:endParaRPr lang="zh-CN" sz="2400" kern="100">
                            <a:effectLst/>
                            <a:latin typeface="Times New Roman"/>
                            <a:ea typeface="宋体"/>
                          </a:endParaRPr>
                        </a:p>
                      </a:txBody>
                      <a:tcPr marL="68580" marR="68580" marT="0" marB="0">
                        <a:solidFill>
                          <a:schemeClr val="bg2">
                            <a:lumMod val="2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just">
                            <a:spcAft>
                              <a:spcPts val="0"/>
                            </a:spcAft>
                          </a:pPr>
                          <a:r>
                            <a:rPr lang="en-US" sz="2400" kern="100">
                              <a:effectLst/>
                            </a:rPr>
                            <a:t>5</a:t>
                          </a:r>
                          <a:endParaRPr lang="zh-CN" sz="2400" kern="100">
                            <a:effectLst/>
                            <a:latin typeface="Times New Roman"/>
                            <a:ea typeface="宋体"/>
                          </a:endParaRPr>
                        </a:p>
                      </a:txBody>
                      <a:tcPr marL="68580" marR="68580" marT="0" marB="0">
                        <a:solidFill>
                          <a:schemeClr val="bg2">
                            <a:lumMod val="2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just">
                            <a:spcAft>
                              <a:spcPts val="0"/>
                            </a:spcAft>
                          </a:pPr>
                          <a:r>
                            <a:rPr lang="en-US" sz="2400" kern="100" dirty="0">
                              <a:effectLst/>
                            </a:rPr>
                            <a:t>6</a:t>
                          </a:r>
                          <a:endParaRPr lang="zh-CN" sz="2400" kern="100" dirty="0">
                            <a:effectLst/>
                            <a:latin typeface="Times New Roman"/>
                            <a:ea typeface="宋体"/>
                          </a:endParaRPr>
                        </a:p>
                      </a:txBody>
                      <a:tcPr marL="68580" marR="68580" marT="0" marB="0">
                        <a:solidFill>
                          <a:schemeClr val="bg2">
                            <a:lumMod val="2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just">
                            <a:spcAft>
                              <a:spcPts val="0"/>
                            </a:spcAft>
                          </a:pPr>
                          <a:r>
                            <a:rPr lang="zh-CN" sz="2400" kern="100">
                              <a:effectLst/>
                            </a:rPr>
                            <a:t>平均</a:t>
                          </a:r>
                          <a:endParaRPr lang="zh-CN" sz="2400" kern="100">
                            <a:effectLst/>
                            <a:latin typeface="Times New Roman"/>
                            <a:ea typeface="宋体"/>
                          </a:endParaRPr>
                        </a:p>
                      </a:txBody>
                      <a:tcPr marL="68580" marR="68580" marT="0" marB="0">
                        <a:solidFill>
                          <a:schemeClr val="bg2">
                            <a:lumMod val="2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just">
                            <a:spcAft>
                              <a:spcPts val="0"/>
                            </a:spcAft>
                          </a:pPr>
                          <a:r>
                            <a:rPr lang="zh-CN" sz="2400" kern="100" dirty="0">
                              <a:effectLst/>
                            </a:rPr>
                            <a:t>参数</a:t>
                          </a:r>
                          <a:endParaRPr lang="zh-CN" sz="2400" kern="100" dirty="0">
                            <a:effectLst/>
                            <a:latin typeface="Times New Roman"/>
                            <a:ea typeface="宋体"/>
                          </a:endParaRPr>
                        </a:p>
                      </a:txBody>
                      <a:tcPr marL="68580" marR="68580" marT="0" marB="0">
                        <a:solidFill>
                          <a:schemeClr val="bg2">
                            <a:lumMod val="25000"/>
                          </a:schemeClr>
                        </a:solidFill>
                      </a:tcPr>
                    </a:tc>
                  </a:tr>
                  <a:tr h="724187">
                    <a:tc>
                      <a:txBody>
                        <a:bodyPr/>
                        <a:lstStyle/>
                        <a:p>
                          <a:pPr algn="just">
                            <a:spcAft>
                              <a:spcPts val="0"/>
                            </a:spcAft>
                          </a:pPr>
                          <a:r>
                            <a:rPr lang="en-US" sz="2400" kern="100" dirty="0">
                              <a:effectLst/>
                            </a:rPr>
                            <a:t>τ</a:t>
                          </a:r>
                          <a:r>
                            <a:rPr lang="zh-CN" sz="2400" kern="100" dirty="0">
                              <a:effectLst/>
                            </a:rPr>
                            <a:t>充</a:t>
                          </a:r>
                          <a:endParaRPr lang="zh-CN" sz="2400" kern="100" dirty="0">
                            <a:effectLst/>
                            <a:latin typeface="Times New Roman"/>
                            <a:ea typeface="宋体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just">
                            <a:spcAft>
                              <a:spcPts val="0"/>
                            </a:spcAft>
                          </a:pPr>
                          <a:r>
                            <a:rPr lang="en-US" sz="2400" kern="100">
                              <a:effectLst/>
                            </a:rPr>
                            <a:t> </a:t>
                          </a:r>
                          <a:endParaRPr lang="zh-CN" sz="2400" kern="100">
                            <a:effectLst/>
                            <a:latin typeface="Times New Roman"/>
                            <a:ea typeface="宋体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just">
                            <a:spcAft>
                              <a:spcPts val="0"/>
                            </a:spcAft>
                          </a:pPr>
                          <a:r>
                            <a:rPr lang="en-US" sz="2400" kern="100">
                              <a:effectLst/>
                            </a:rPr>
                            <a:t> </a:t>
                          </a:r>
                          <a:endParaRPr lang="zh-CN" sz="2400" kern="100">
                            <a:effectLst/>
                            <a:latin typeface="Times New Roman"/>
                            <a:ea typeface="宋体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just">
                            <a:spcAft>
                              <a:spcPts val="0"/>
                            </a:spcAft>
                          </a:pPr>
                          <a:r>
                            <a:rPr lang="en-US" sz="2400" kern="100">
                              <a:effectLst/>
                            </a:rPr>
                            <a:t> </a:t>
                          </a:r>
                          <a:endParaRPr lang="zh-CN" sz="2400" kern="100">
                            <a:effectLst/>
                            <a:latin typeface="Times New Roman"/>
                            <a:ea typeface="宋体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just">
                            <a:spcAft>
                              <a:spcPts val="0"/>
                            </a:spcAft>
                          </a:pPr>
                          <a:r>
                            <a:rPr lang="en-US" sz="2400" kern="100">
                              <a:effectLst/>
                            </a:rPr>
                            <a:t> </a:t>
                          </a:r>
                          <a:endParaRPr lang="zh-CN" sz="2400" kern="100">
                            <a:effectLst/>
                            <a:latin typeface="Times New Roman"/>
                            <a:ea typeface="宋体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just">
                            <a:spcAft>
                              <a:spcPts val="0"/>
                            </a:spcAft>
                          </a:pPr>
                          <a:r>
                            <a:rPr lang="en-US" sz="2400" kern="100">
                              <a:effectLst/>
                            </a:rPr>
                            <a:t> </a:t>
                          </a:r>
                          <a:endParaRPr lang="zh-CN" sz="2400" kern="100">
                            <a:effectLst/>
                            <a:latin typeface="Times New Roman"/>
                            <a:ea typeface="宋体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just">
                            <a:spcAft>
                              <a:spcPts val="0"/>
                            </a:spcAft>
                          </a:pPr>
                          <a:r>
                            <a:rPr lang="en-US" sz="2400" kern="100">
                              <a:effectLst/>
                            </a:rPr>
                            <a:t> </a:t>
                          </a:r>
                          <a:endParaRPr lang="zh-CN" sz="2400" kern="100">
                            <a:effectLst/>
                            <a:latin typeface="Times New Roman"/>
                            <a:ea typeface="宋体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just">
                            <a:spcAft>
                              <a:spcPts val="0"/>
                            </a:spcAft>
                          </a:pPr>
                          <a:r>
                            <a:rPr lang="en-US" sz="2400" kern="100">
                              <a:effectLst/>
                            </a:rPr>
                            <a:t> </a:t>
                          </a:r>
                          <a:endParaRPr lang="zh-CN" sz="2400" kern="100">
                            <a:effectLst/>
                            <a:latin typeface="Times New Roman"/>
                            <a:ea typeface="宋体"/>
                          </a:endParaRPr>
                        </a:p>
                      </a:txBody>
                      <a:tcPr marL="68580" marR="68580" marT="0" marB="0"/>
                    </a:tc>
                    <a:tc rowSpan="3">
                      <a:txBody>
                        <a:bodyPr/>
                        <a:lstStyle/>
                        <a:p>
                          <a:pPr algn="just">
                            <a:spcAft>
                              <a:spcPts val="0"/>
                            </a:spcAft>
                          </a:pPr>
                          <a:endParaRPr lang="en-US" sz="2400" kern="100" dirty="0" smtClean="0">
                            <a:effectLst/>
                          </a:endParaRPr>
                        </a:p>
                        <a:p>
                          <a:pPr algn="just">
                            <a:spcAft>
                              <a:spcPts val="0"/>
                            </a:spcAft>
                          </a:pPr>
                          <a:r>
                            <a:rPr lang="en-US" sz="2400" kern="100" dirty="0" smtClean="0">
                              <a:effectLst/>
                            </a:rPr>
                            <a:t>E=5k</a:t>
                          </a:r>
                          <a:r>
                            <a:rPr lang="zh-CN" sz="2400" kern="100" dirty="0">
                              <a:effectLst/>
                            </a:rPr>
                            <a:t>Ω</a:t>
                          </a:r>
                        </a:p>
                        <a:p>
                          <a:pPr algn="just">
                            <a:spcAft>
                              <a:spcPts val="0"/>
                            </a:spcAft>
                          </a:pPr>
                          <a:r>
                            <a:rPr lang="en-US" sz="2400" kern="100" dirty="0">
                              <a:effectLst/>
                            </a:rPr>
                            <a:t>R=1 k</a:t>
                          </a:r>
                          <a:r>
                            <a:rPr lang="zh-CN" sz="2400" kern="100" dirty="0">
                              <a:effectLst/>
                            </a:rPr>
                            <a:t>Ω</a:t>
                          </a:r>
                        </a:p>
                        <a:p>
                          <a:pPr algn="just">
                            <a:spcAft>
                              <a:spcPts val="0"/>
                            </a:spcAft>
                          </a:pPr>
                          <a:r>
                            <a:rPr lang="en-US" sz="2400" kern="100" dirty="0">
                              <a:effectLst/>
                            </a:rPr>
                            <a:t>C=0.1</a:t>
                          </a:r>
                          <a:r>
                            <a:rPr lang="zh-CN" sz="2400" kern="100" dirty="0">
                              <a:effectLst/>
                            </a:rPr>
                            <a:t>μ</a:t>
                          </a:r>
                          <a:r>
                            <a:rPr lang="en-US" sz="2400" kern="100" dirty="0">
                              <a:effectLst/>
                            </a:rPr>
                            <a:t>F</a:t>
                          </a:r>
                          <a:endParaRPr lang="zh-CN" sz="2400" kern="100" dirty="0">
                            <a:effectLst/>
                            <a:latin typeface="Times New Roman"/>
                            <a:ea typeface="宋体"/>
                          </a:endParaRPr>
                        </a:p>
                      </a:txBody>
                      <a:tcPr marL="68580" marR="68580" marT="0" marB="0"/>
                    </a:tc>
                  </a:tr>
                  <a:tr h="724187">
                    <a:tc>
                      <a:txBody>
                        <a:bodyPr/>
                        <a:lstStyle/>
                        <a:p>
                          <a:pPr algn="just">
                            <a:spcAft>
                              <a:spcPts val="0"/>
                            </a:spcAft>
                          </a:pPr>
                          <a:r>
                            <a:rPr lang="en-US" sz="2400" kern="100" dirty="0">
                              <a:effectLst/>
                            </a:rPr>
                            <a:t>τ</a:t>
                          </a:r>
                          <a:r>
                            <a:rPr lang="zh-CN" sz="2400" kern="100" dirty="0">
                              <a:effectLst/>
                            </a:rPr>
                            <a:t>放</a:t>
                          </a:r>
                          <a:endParaRPr lang="zh-CN" sz="2400" kern="100" dirty="0">
                            <a:effectLst/>
                            <a:latin typeface="Times New Roman"/>
                            <a:ea typeface="宋体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just">
                            <a:spcAft>
                              <a:spcPts val="0"/>
                            </a:spcAft>
                          </a:pPr>
                          <a:r>
                            <a:rPr lang="en-US" sz="2400" kern="100">
                              <a:effectLst/>
                            </a:rPr>
                            <a:t> </a:t>
                          </a:r>
                          <a:endParaRPr lang="zh-CN" sz="2400" kern="100">
                            <a:effectLst/>
                            <a:latin typeface="Times New Roman"/>
                            <a:ea typeface="宋体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just">
                            <a:spcAft>
                              <a:spcPts val="0"/>
                            </a:spcAft>
                          </a:pPr>
                          <a:r>
                            <a:rPr lang="en-US" sz="2400" kern="100">
                              <a:effectLst/>
                            </a:rPr>
                            <a:t> </a:t>
                          </a:r>
                          <a:endParaRPr lang="zh-CN" sz="2400" kern="100">
                            <a:effectLst/>
                            <a:latin typeface="Times New Roman"/>
                            <a:ea typeface="宋体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just">
                            <a:spcAft>
                              <a:spcPts val="0"/>
                            </a:spcAft>
                          </a:pPr>
                          <a:r>
                            <a:rPr lang="en-US" sz="2400" kern="100">
                              <a:effectLst/>
                            </a:rPr>
                            <a:t> </a:t>
                          </a:r>
                          <a:endParaRPr lang="zh-CN" sz="2400" kern="100">
                            <a:effectLst/>
                            <a:latin typeface="Times New Roman"/>
                            <a:ea typeface="宋体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just">
                            <a:spcAft>
                              <a:spcPts val="0"/>
                            </a:spcAft>
                          </a:pPr>
                          <a:r>
                            <a:rPr lang="en-US" sz="2400" kern="100">
                              <a:effectLst/>
                            </a:rPr>
                            <a:t> </a:t>
                          </a:r>
                          <a:endParaRPr lang="zh-CN" sz="2400" kern="100">
                            <a:effectLst/>
                            <a:latin typeface="Times New Roman"/>
                            <a:ea typeface="宋体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just">
                            <a:spcAft>
                              <a:spcPts val="0"/>
                            </a:spcAft>
                          </a:pPr>
                          <a:r>
                            <a:rPr lang="en-US" sz="2400" kern="100">
                              <a:effectLst/>
                            </a:rPr>
                            <a:t> </a:t>
                          </a:r>
                          <a:endParaRPr lang="zh-CN" sz="2400" kern="100">
                            <a:effectLst/>
                            <a:latin typeface="Times New Roman"/>
                            <a:ea typeface="宋体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just">
                            <a:spcAft>
                              <a:spcPts val="0"/>
                            </a:spcAft>
                          </a:pPr>
                          <a:r>
                            <a:rPr lang="en-US" sz="2400" kern="100" dirty="0">
                              <a:effectLst/>
                            </a:rPr>
                            <a:t> </a:t>
                          </a:r>
                          <a:endParaRPr lang="zh-CN" sz="2400" kern="100" dirty="0">
                            <a:effectLst/>
                            <a:latin typeface="Times New Roman"/>
                            <a:ea typeface="宋体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just">
                            <a:spcAft>
                              <a:spcPts val="0"/>
                            </a:spcAft>
                          </a:pPr>
                          <a:r>
                            <a:rPr lang="en-US" sz="2400" kern="100">
                              <a:effectLst/>
                            </a:rPr>
                            <a:t> </a:t>
                          </a:r>
                          <a:endParaRPr lang="zh-CN" sz="2400" kern="100">
                            <a:effectLst/>
                            <a:latin typeface="Times New Roman"/>
                            <a:ea typeface="宋体"/>
                          </a:endParaRPr>
                        </a:p>
                      </a:txBody>
                      <a:tcPr marL="68580" marR="68580" marT="0" marB="0"/>
                    </a:tc>
                    <a:tc vMerge="1">
                      <a:txBody>
                        <a:bodyPr/>
                        <a:lstStyle/>
                        <a:p>
                          <a:endParaRPr lang="zh-CN" altLang="en-US"/>
                        </a:p>
                      </a:txBody>
                      <a:tcPr/>
                    </a:tc>
                  </a:tr>
                  <a:tr h="778504">
                    <a:tc>
                      <a:txBody>
                        <a:bodyPr/>
                        <a:lstStyle/>
                        <a:p>
                          <a:pPr algn="just">
                            <a:spcAft>
                              <a:spcPts val="0"/>
                            </a:spcAft>
                          </a:pPr>
                          <a:r>
                            <a:rPr lang="zh-CN" sz="2400" kern="100" dirty="0">
                              <a:effectLst/>
                            </a:rPr>
                            <a:t>频率</a:t>
                          </a:r>
                          <a:endParaRPr lang="zh-CN" sz="2400" kern="100" dirty="0">
                            <a:effectLst/>
                            <a:latin typeface="Times New Roman"/>
                            <a:ea typeface="宋体"/>
                          </a:endParaRPr>
                        </a:p>
                      </a:txBody>
                      <a:tcPr marL="68580" marR="68580" marT="0" marB="0">
                        <a:solidFill>
                          <a:schemeClr val="bg2">
                            <a:lumMod val="25000"/>
                          </a:schemeClr>
                        </a:solidFill>
                      </a:tcPr>
                    </a:tc>
                    <a:tc gridSpan="7"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marL="68580" marR="68580" marT="0" marB="0">
                        <a:blipFill rotWithShape="1">
                          <a:blip r:embed="rId3"/>
                          <a:stretch>
                            <a:fillRect l="-14352" t="-309375" r="-17801" b="-21875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zh-CN" altLang="en-US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zh-CN" altLang="en-US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zh-CN" altLang="en-US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zh-CN" altLang="en-US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zh-CN" altLang="en-US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zh-CN" altLang="en-US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endParaRPr lang="zh-CN" altLang="en-US"/>
                        </a:p>
                      </a:txBody>
                      <a:tcPr/>
                    </a:tc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4" name="矩形 3"/>
              <p:cNvSpPr/>
              <p:nvPr/>
            </p:nvSpPr>
            <p:spPr>
              <a:xfrm>
                <a:off x="748552" y="5378387"/>
                <a:ext cx="8328213" cy="64633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zh-CN" altLang="zh-CN"/>
                        <m:t>τ</m:t>
                      </m:r>
                      <m:r>
                        <a:rPr lang="zh-CN" altLang="zh-CN"/>
                        <m:t>充</m:t>
                      </m:r>
                      <m:r>
                        <a:rPr lang="en-US" altLang="zh-CN"/>
                        <m:t>=</m:t>
                      </m:r>
                      <m:r>
                        <m:rPr>
                          <m:sty m:val="p"/>
                        </m:rPr>
                        <a:rPr lang="zh-CN" altLang="zh-CN"/>
                        <m:t>τ</m:t>
                      </m:r>
                      <m:r>
                        <a:rPr lang="zh-CN" altLang="zh-CN"/>
                        <m:t>充平均</m:t>
                      </m:r>
                      <m:r>
                        <a:rPr lang="en-US" altLang="zh-CN"/>
                        <m:t>±</m:t>
                      </m:r>
                      <m:r>
                        <m:rPr>
                          <m:sty m:val="p"/>
                        </m:rPr>
                        <a:rPr lang="en-US" altLang="zh-CN"/>
                        <m:t>kUC</m:t>
                      </m:r>
                    </m:oMath>
                  </m:oMathPara>
                </a14:m>
                <a:endParaRPr lang="zh-CN" altLang="zh-CN" dirty="0"/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zh-CN" altLang="zh-CN"/>
                        <m:t>τ</m:t>
                      </m:r>
                      <m:r>
                        <a:rPr lang="zh-CN" altLang="zh-CN"/>
                        <m:t>放</m:t>
                      </m:r>
                      <m:r>
                        <a:rPr lang="en-US" altLang="zh-CN"/>
                        <m:t>=</m:t>
                      </m:r>
                      <m:r>
                        <m:rPr>
                          <m:sty m:val="p"/>
                        </m:rPr>
                        <a:rPr lang="zh-CN" altLang="zh-CN"/>
                        <m:t>τ</m:t>
                      </m:r>
                      <m:r>
                        <a:rPr lang="zh-CN" altLang="zh-CN"/>
                        <m:t>放平均</m:t>
                      </m:r>
                      <m:r>
                        <a:rPr lang="en-US" altLang="zh-CN"/>
                        <m:t>±</m:t>
                      </m:r>
                      <m:r>
                        <m:rPr>
                          <m:sty m:val="p"/>
                        </m:rPr>
                        <a:rPr lang="en-US" altLang="zh-CN"/>
                        <m:t>kUC</m:t>
                      </m:r>
                    </m:oMath>
                  </m:oMathPara>
                </a14:m>
                <a:endParaRPr lang="zh-CN" altLang="zh-CN" dirty="0"/>
              </a:p>
            </p:txBody>
          </p:sp>
        </mc:Choice>
        <mc:Fallback>
          <p:sp>
            <p:nvSpPr>
              <p:cNvPr id="4" name="矩形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8552" y="5378387"/>
                <a:ext cx="8328213" cy="646331"/>
              </a:xfrm>
              <a:prstGeom prst="rect">
                <a:avLst/>
              </a:prstGeom>
              <a:blipFill rotWithShape="1">
                <a:blip r:embed="rId4"/>
                <a:stretch>
                  <a:fillRect b="-2830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xmlns="" val="935597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/>
        </p:nvSpPr>
        <p:spPr>
          <a:xfrm>
            <a:off x="0" y="30534"/>
            <a:ext cx="12192000" cy="914400"/>
          </a:xfrm>
          <a:prstGeom prst="rect">
            <a:avLst/>
          </a:prstGeom>
          <a:gradFill flip="none" rotWithShape="1">
            <a:gsLst>
              <a:gs pos="100000">
                <a:schemeClr val="accent4">
                  <a:lumMod val="20000"/>
                  <a:lumOff val="80000"/>
                </a:schemeClr>
              </a:gs>
              <a:gs pos="0">
                <a:srgbClr val="00B0F0">
                  <a:shade val="30000"/>
                  <a:satMod val="115000"/>
                </a:srgbClr>
              </a:gs>
              <a:gs pos="0">
                <a:srgbClr val="00B0F0">
                  <a:shade val="67500"/>
                  <a:satMod val="115000"/>
                </a:srgbClr>
              </a:gs>
              <a:gs pos="100000">
                <a:srgbClr val="00B0F0">
                  <a:shade val="100000"/>
                  <a:satMod val="115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 dirty="0"/>
          </a:p>
        </p:txBody>
      </p:sp>
      <p:sp>
        <p:nvSpPr>
          <p:cNvPr id="12" name="矩形 11"/>
          <p:cNvSpPr/>
          <p:nvPr/>
        </p:nvSpPr>
        <p:spPr>
          <a:xfrm>
            <a:off x="0" y="6270171"/>
            <a:ext cx="12192000" cy="587829"/>
          </a:xfrm>
          <a:prstGeom prst="rect">
            <a:avLst/>
          </a:prstGeom>
          <a:gradFill flip="none" rotWithShape="1">
            <a:gsLst>
              <a:gs pos="100000">
                <a:schemeClr val="accent4">
                  <a:lumMod val="20000"/>
                  <a:lumOff val="80000"/>
                </a:schemeClr>
              </a:gs>
              <a:gs pos="0">
                <a:srgbClr val="00B0F0">
                  <a:shade val="30000"/>
                  <a:satMod val="115000"/>
                </a:srgbClr>
              </a:gs>
              <a:gs pos="0">
                <a:srgbClr val="00B0F0">
                  <a:shade val="67500"/>
                  <a:satMod val="115000"/>
                </a:srgbClr>
              </a:gs>
              <a:gs pos="100000">
                <a:srgbClr val="00B0F0">
                  <a:shade val="100000"/>
                  <a:satMod val="115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  <p:sp>
        <p:nvSpPr>
          <p:cNvPr id="5" name="文本框 2"/>
          <p:cNvSpPr txBox="1"/>
          <p:nvPr/>
        </p:nvSpPr>
        <p:spPr>
          <a:xfrm>
            <a:off x="10463868" y="6519446"/>
            <a:ext cx="17281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zh-CN" altLang="en-US" sz="1600" dirty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行楷" pitchFamily="2" charset="-122"/>
                <a:ea typeface="华文行楷" pitchFamily="2" charset="-122"/>
              </a:rPr>
              <a:t>长安大学理学院</a:t>
            </a:r>
          </a:p>
        </p:txBody>
      </p:sp>
      <p:sp>
        <p:nvSpPr>
          <p:cNvPr id="14" name="矩形 13">
            <a:extLst>
              <a:ext uri="{FF2B5EF4-FFF2-40B4-BE49-F238E27FC236}">
                <a16:creationId xmlns="" xmlns:a16="http://schemas.microsoft.com/office/drawing/2014/main" id="{9B34E5BC-31F6-423C-BCC5-9968B2C033D0}"/>
              </a:ext>
            </a:extLst>
          </p:cNvPr>
          <p:cNvSpPr/>
          <p:nvPr/>
        </p:nvSpPr>
        <p:spPr>
          <a:xfrm>
            <a:off x="0" y="6270170"/>
            <a:ext cx="12192000" cy="587829"/>
          </a:xfrm>
          <a:prstGeom prst="rect">
            <a:avLst/>
          </a:prstGeom>
          <a:gradFill flip="none" rotWithShape="1">
            <a:gsLst>
              <a:gs pos="100000">
                <a:schemeClr val="accent4">
                  <a:lumMod val="20000"/>
                  <a:lumOff val="80000"/>
                </a:schemeClr>
              </a:gs>
              <a:gs pos="0">
                <a:srgbClr val="00B0F0">
                  <a:shade val="30000"/>
                  <a:satMod val="115000"/>
                </a:srgbClr>
              </a:gs>
              <a:gs pos="0">
                <a:srgbClr val="00B0F0">
                  <a:shade val="67500"/>
                  <a:satMod val="115000"/>
                </a:srgbClr>
              </a:gs>
              <a:gs pos="100000">
                <a:srgbClr val="00B0F0">
                  <a:shade val="100000"/>
                  <a:satMod val="115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  <p:sp>
        <p:nvSpPr>
          <p:cNvPr id="15" name="文本框 2">
            <a:extLst>
              <a:ext uri="{FF2B5EF4-FFF2-40B4-BE49-F238E27FC236}">
                <a16:creationId xmlns="" xmlns:a16="http://schemas.microsoft.com/office/drawing/2014/main" id="{4EA8EAA3-3994-4E72-9640-83B0C2BCB990}"/>
              </a:ext>
            </a:extLst>
          </p:cNvPr>
          <p:cNvSpPr txBox="1"/>
          <p:nvPr/>
        </p:nvSpPr>
        <p:spPr>
          <a:xfrm>
            <a:off x="9326880" y="6407686"/>
            <a:ext cx="28651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zh-CN" altLang="en-US" sz="1600" dirty="0">
                <a:solidFill>
                  <a:schemeClr val="bg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行楷" pitchFamily="2" charset="-122"/>
                <a:ea typeface="华文行楷" pitchFamily="2" charset="-122"/>
              </a:rPr>
              <a:t>长安大学物理实验教学中心</a:t>
            </a:r>
          </a:p>
        </p:txBody>
      </p:sp>
      <p:sp>
        <p:nvSpPr>
          <p:cNvPr id="17" name="圆角矩形 6">
            <a:extLst>
              <a:ext uri="{FF2B5EF4-FFF2-40B4-BE49-F238E27FC236}">
                <a16:creationId xmlns="" xmlns:a16="http://schemas.microsoft.com/office/drawing/2014/main" id="{5D70EE02-6168-4556-A088-E16AD06CD6E1}"/>
              </a:ext>
            </a:extLst>
          </p:cNvPr>
          <p:cNvSpPr/>
          <p:nvPr/>
        </p:nvSpPr>
        <p:spPr>
          <a:xfrm>
            <a:off x="0" y="979192"/>
            <a:ext cx="12192000" cy="702959"/>
          </a:xfrm>
          <a:prstGeom prst="round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spcBef>
                <a:spcPct val="50000"/>
              </a:spcBef>
              <a:buClr>
                <a:srgbClr val="00FFFF"/>
              </a:buClr>
            </a:pPr>
            <a:r>
              <a:rPr kumimoji="1" lang="en-US" altLang="zh-CN" sz="3200" b="1" dirty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3</a:t>
            </a:r>
            <a:r>
              <a:rPr kumimoji="1" lang="zh-CN" alt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、</a:t>
            </a:r>
            <a:r>
              <a:rPr kumimoji="1" lang="en-US" altLang="zh-CN" sz="32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RC</a:t>
            </a:r>
            <a:r>
              <a:rPr kumimoji="1" lang="zh-CN" alt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串联暂态曲线的测量</a:t>
            </a:r>
            <a:endParaRPr kumimoji="1" lang="zh-CN" altLang="en-US" sz="3200" b="1" dirty="0">
              <a:solidFill>
                <a:schemeClr val="tx1"/>
              </a:solidFill>
              <a:latin typeface="Times New Roman" panose="02020603050405020304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589389255"/>
              </p:ext>
            </p:extLst>
          </p:nvPr>
        </p:nvGraphicFramePr>
        <p:xfrm>
          <a:off x="833723" y="1991434"/>
          <a:ext cx="9630145" cy="415387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20436"/>
                <a:gridCol w="676890"/>
                <a:gridCol w="676890"/>
                <a:gridCol w="676890"/>
                <a:gridCol w="678020"/>
                <a:gridCol w="676890"/>
                <a:gridCol w="676890"/>
                <a:gridCol w="676890"/>
                <a:gridCol w="678020"/>
                <a:gridCol w="676890"/>
                <a:gridCol w="676890"/>
                <a:gridCol w="789328"/>
                <a:gridCol w="849221"/>
              </a:tblGrid>
              <a:tr h="138462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2400" kern="0" dirty="0">
                          <a:effectLst/>
                        </a:rPr>
                        <a:t>时间</a:t>
                      </a:r>
                      <a:endParaRPr lang="zh-CN" sz="2400" kern="1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400" kern="0" dirty="0" err="1">
                          <a:effectLst/>
                        </a:rPr>
                        <a:t>μs</a:t>
                      </a:r>
                      <a:endParaRPr lang="zh-CN" sz="2400" kern="100" dirty="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400" kern="0" dirty="0">
                          <a:effectLst/>
                        </a:rPr>
                        <a:t>0</a:t>
                      </a:r>
                      <a:endParaRPr lang="zh-CN" sz="2400" kern="100" dirty="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400" kern="0" dirty="0">
                          <a:effectLst/>
                        </a:rPr>
                        <a:t>100</a:t>
                      </a:r>
                      <a:endParaRPr lang="zh-CN" sz="2400" kern="100" dirty="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400" kern="0" dirty="0">
                          <a:effectLst/>
                        </a:rPr>
                        <a:t>200</a:t>
                      </a:r>
                      <a:endParaRPr lang="zh-CN" sz="2400" kern="100" dirty="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400" kern="0" dirty="0">
                          <a:effectLst/>
                        </a:rPr>
                        <a:t>300</a:t>
                      </a:r>
                      <a:endParaRPr lang="zh-CN" sz="2400" kern="100" dirty="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400" kern="0" dirty="0">
                          <a:effectLst/>
                        </a:rPr>
                        <a:t>400</a:t>
                      </a:r>
                      <a:endParaRPr lang="zh-CN" sz="2400" kern="100" dirty="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400" kern="0" dirty="0">
                          <a:effectLst/>
                        </a:rPr>
                        <a:t>500</a:t>
                      </a:r>
                      <a:endParaRPr lang="zh-CN" sz="2400" kern="100" dirty="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400" kern="0" dirty="0">
                          <a:effectLst/>
                        </a:rPr>
                        <a:t>600</a:t>
                      </a:r>
                      <a:endParaRPr lang="zh-CN" sz="2400" kern="100" dirty="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400" kern="0" dirty="0">
                          <a:effectLst/>
                        </a:rPr>
                        <a:t>700</a:t>
                      </a:r>
                      <a:endParaRPr lang="zh-CN" sz="2400" kern="100" dirty="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400" kern="0" dirty="0">
                          <a:effectLst/>
                        </a:rPr>
                        <a:t>800</a:t>
                      </a:r>
                      <a:endParaRPr lang="zh-CN" sz="2400" kern="100" dirty="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400" kern="0" dirty="0">
                          <a:effectLst/>
                        </a:rPr>
                        <a:t>900</a:t>
                      </a:r>
                      <a:endParaRPr lang="zh-CN" sz="2400" kern="100" dirty="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400" kern="0" dirty="0">
                          <a:effectLst/>
                        </a:rPr>
                        <a:t>1000</a:t>
                      </a:r>
                      <a:endParaRPr lang="zh-CN" sz="2400" kern="100" dirty="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25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2400" kern="0" dirty="0">
                          <a:effectLst/>
                        </a:rPr>
                        <a:t>频率</a:t>
                      </a:r>
                      <a:endParaRPr lang="zh-CN" sz="2400" kern="1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400" kern="0" dirty="0">
                          <a:effectLst/>
                        </a:rPr>
                        <a:t> </a:t>
                      </a:r>
                      <a:endParaRPr lang="zh-CN" sz="2400" kern="1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en-US" sz="2400" kern="0" dirty="0" smtClean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en-US" sz="2400" kern="0" dirty="0" smtClean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400" kern="0" dirty="0" smtClean="0">
                          <a:effectLst/>
                        </a:rPr>
                        <a:t>f</a:t>
                      </a:r>
                      <a:r>
                        <a:rPr lang="en-US" sz="2400" kern="0" dirty="0">
                          <a:effectLst/>
                        </a:rPr>
                        <a:t>=</a:t>
                      </a:r>
                      <a:endParaRPr lang="zh-CN" sz="2400" kern="1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400" kern="0" dirty="0">
                          <a:effectLst/>
                        </a:rPr>
                        <a:t>1000Hz</a:t>
                      </a:r>
                      <a:endParaRPr lang="zh-CN" sz="2400" kern="1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400" kern="0" dirty="0">
                          <a:effectLst/>
                        </a:rPr>
                        <a:t> </a:t>
                      </a:r>
                      <a:endParaRPr lang="zh-CN" sz="2400" kern="100" dirty="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138462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400" kern="0" dirty="0">
                          <a:effectLst/>
                        </a:rPr>
                        <a:t>R=1 k</a:t>
                      </a:r>
                      <a:r>
                        <a:rPr lang="zh-CN" sz="2400" kern="0" dirty="0">
                          <a:effectLst/>
                        </a:rPr>
                        <a:t>Ω</a:t>
                      </a:r>
                      <a:endParaRPr lang="zh-CN" sz="2400" kern="1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400" kern="0" dirty="0">
                          <a:effectLst/>
                        </a:rPr>
                        <a:t>C=0.1</a:t>
                      </a:r>
                      <a:r>
                        <a:rPr lang="zh-CN" sz="2400" kern="0" dirty="0">
                          <a:effectLst/>
                        </a:rPr>
                        <a:t>μ</a:t>
                      </a:r>
                      <a:r>
                        <a:rPr lang="en-US" sz="2400" kern="0" dirty="0">
                          <a:effectLst/>
                        </a:rPr>
                        <a:t>F</a:t>
                      </a:r>
                      <a:endParaRPr lang="zh-CN" sz="2400" kern="100" dirty="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400" kern="0">
                          <a:effectLst/>
                        </a:rPr>
                        <a:t> </a:t>
                      </a:r>
                      <a:endParaRPr lang="zh-CN" sz="2400" kern="10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400" kern="0">
                          <a:effectLst/>
                        </a:rPr>
                        <a:t> </a:t>
                      </a:r>
                      <a:endParaRPr lang="zh-CN" sz="2400" kern="10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400" kern="0" dirty="0">
                          <a:effectLst/>
                        </a:rPr>
                        <a:t> </a:t>
                      </a:r>
                      <a:endParaRPr lang="zh-CN" sz="2400" kern="100" dirty="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400" kern="0" dirty="0">
                          <a:effectLst/>
                        </a:rPr>
                        <a:t> </a:t>
                      </a:r>
                      <a:endParaRPr lang="zh-CN" sz="2400" kern="100" dirty="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400" kern="0" dirty="0">
                          <a:effectLst/>
                        </a:rPr>
                        <a:t> </a:t>
                      </a:r>
                      <a:endParaRPr lang="zh-CN" sz="2400" kern="100" dirty="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400" kern="0">
                          <a:effectLst/>
                        </a:rPr>
                        <a:t> </a:t>
                      </a:r>
                      <a:endParaRPr lang="zh-CN" sz="2400" kern="10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400" kern="0">
                          <a:effectLst/>
                        </a:rPr>
                        <a:t> </a:t>
                      </a:r>
                      <a:endParaRPr lang="zh-CN" sz="2400" kern="10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400" kern="0">
                          <a:effectLst/>
                        </a:rPr>
                        <a:t> </a:t>
                      </a:r>
                      <a:endParaRPr lang="zh-CN" sz="2400" kern="10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400" kern="0">
                          <a:effectLst/>
                        </a:rPr>
                        <a:t> </a:t>
                      </a:r>
                      <a:endParaRPr lang="zh-CN" sz="2400" kern="10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400" kern="0">
                          <a:effectLst/>
                        </a:rPr>
                        <a:t> </a:t>
                      </a:r>
                      <a:endParaRPr lang="zh-CN" sz="2400" kern="10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400" kern="0" dirty="0">
                          <a:effectLst/>
                        </a:rPr>
                        <a:t> </a:t>
                      </a:r>
                      <a:endParaRPr lang="zh-CN" sz="2400" kern="100" dirty="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38462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400" kern="0" dirty="0">
                          <a:effectLst/>
                        </a:rPr>
                        <a:t>R=5 k</a:t>
                      </a:r>
                      <a:r>
                        <a:rPr lang="zh-CN" sz="2400" kern="0" dirty="0">
                          <a:effectLst/>
                        </a:rPr>
                        <a:t>Ω</a:t>
                      </a:r>
                      <a:endParaRPr lang="zh-CN" sz="2400" kern="1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400" kern="0" dirty="0">
                          <a:effectLst/>
                        </a:rPr>
                        <a:t>C=0.1</a:t>
                      </a:r>
                      <a:r>
                        <a:rPr lang="zh-CN" sz="2400" kern="0" dirty="0">
                          <a:effectLst/>
                        </a:rPr>
                        <a:t>μ</a:t>
                      </a:r>
                      <a:r>
                        <a:rPr lang="en-US" sz="2400" kern="0" dirty="0">
                          <a:effectLst/>
                        </a:rPr>
                        <a:t>F</a:t>
                      </a:r>
                      <a:endParaRPr lang="zh-CN" sz="2400" kern="100" dirty="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400" kern="0">
                          <a:effectLst/>
                        </a:rPr>
                        <a:t> </a:t>
                      </a:r>
                      <a:endParaRPr lang="zh-CN" sz="2400" kern="10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400" kern="0">
                          <a:effectLst/>
                        </a:rPr>
                        <a:t> </a:t>
                      </a:r>
                      <a:endParaRPr lang="zh-CN" sz="2400" kern="10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400" kern="0">
                          <a:effectLst/>
                        </a:rPr>
                        <a:t> </a:t>
                      </a:r>
                      <a:endParaRPr lang="zh-CN" sz="2400" kern="10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400" kern="0">
                          <a:effectLst/>
                        </a:rPr>
                        <a:t> </a:t>
                      </a:r>
                      <a:endParaRPr lang="zh-CN" sz="2400" kern="10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400" kern="0" dirty="0">
                          <a:effectLst/>
                        </a:rPr>
                        <a:t> </a:t>
                      </a:r>
                      <a:endParaRPr lang="zh-CN" sz="2400" kern="100" dirty="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400" kern="0" dirty="0">
                          <a:effectLst/>
                        </a:rPr>
                        <a:t> </a:t>
                      </a:r>
                      <a:endParaRPr lang="zh-CN" sz="2400" kern="100" dirty="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400" kern="0" dirty="0">
                          <a:effectLst/>
                        </a:rPr>
                        <a:t> </a:t>
                      </a:r>
                      <a:endParaRPr lang="zh-CN" sz="2400" kern="100" dirty="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400" kern="0" dirty="0">
                          <a:effectLst/>
                        </a:rPr>
                        <a:t> </a:t>
                      </a:r>
                      <a:endParaRPr lang="zh-CN" sz="2400" kern="100" dirty="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400" kern="0" dirty="0">
                          <a:effectLst/>
                        </a:rPr>
                        <a:t> </a:t>
                      </a:r>
                      <a:endParaRPr lang="zh-CN" sz="2400" kern="100" dirty="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400" kern="0" dirty="0">
                          <a:effectLst/>
                        </a:rPr>
                        <a:t> </a:t>
                      </a:r>
                      <a:endParaRPr lang="zh-CN" sz="2400" kern="100" dirty="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400" kern="0" dirty="0">
                          <a:effectLst/>
                        </a:rPr>
                        <a:t> </a:t>
                      </a:r>
                      <a:endParaRPr lang="zh-CN" sz="2400" kern="100" dirty="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0928961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/>
        </p:nvSpPr>
        <p:spPr>
          <a:xfrm>
            <a:off x="-1" y="0"/>
            <a:ext cx="12192000" cy="914400"/>
          </a:xfrm>
          <a:prstGeom prst="rect">
            <a:avLst/>
          </a:prstGeom>
          <a:gradFill flip="none" rotWithShape="1">
            <a:gsLst>
              <a:gs pos="100000">
                <a:schemeClr val="accent4">
                  <a:lumMod val="20000"/>
                  <a:lumOff val="80000"/>
                </a:schemeClr>
              </a:gs>
              <a:gs pos="0">
                <a:srgbClr val="00B0F0">
                  <a:shade val="30000"/>
                  <a:satMod val="115000"/>
                </a:srgbClr>
              </a:gs>
              <a:gs pos="0">
                <a:srgbClr val="00B0F0">
                  <a:shade val="67500"/>
                  <a:satMod val="115000"/>
                </a:srgbClr>
              </a:gs>
              <a:gs pos="100000">
                <a:srgbClr val="00B0F0">
                  <a:shade val="100000"/>
                  <a:satMod val="115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  <p:sp>
        <p:nvSpPr>
          <p:cNvPr id="12" name="矩形 11"/>
          <p:cNvSpPr/>
          <p:nvPr/>
        </p:nvSpPr>
        <p:spPr>
          <a:xfrm>
            <a:off x="0" y="6270170"/>
            <a:ext cx="12192000" cy="587829"/>
          </a:xfrm>
          <a:prstGeom prst="rect">
            <a:avLst/>
          </a:prstGeom>
          <a:gradFill flip="none" rotWithShape="1">
            <a:gsLst>
              <a:gs pos="100000">
                <a:schemeClr val="accent4">
                  <a:lumMod val="20000"/>
                  <a:lumOff val="80000"/>
                </a:schemeClr>
              </a:gs>
              <a:gs pos="0">
                <a:srgbClr val="00B0F0">
                  <a:shade val="30000"/>
                  <a:satMod val="115000"/>
                </a:srgbClr>
              </a:gs>
              <a:gs pos="0">
                <a:srgbClr val="00B0F0">
                  <a:shade val="67500"/>
                  <a:satMod val="115000"/>
                </a:srgbClr>
              </a:gs>
              <a:gs pos="100000">
                <a:srgbClr val="00B0F0">
                  <a:shade val="100000"/>
                  <a:satMod val="115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  <p:sp>
        <p:nvSpPr>
          <p:cNvPr id="8" name="文本框 7"/>
          <p:cNvSpPr txBox="1"/>
          <p:nvPr/>
        </p:nvSpPr>
        <p:spPr>
          <a:xfrm>
            <a:off x="2987040" y="3142439"/>
            <a:ext cx="603649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b="1" dirty="0">
                <a:latin typeface="黑体" panose="02010609060101010101" pitchFamily="49" charset="-122"/>
                <a:ea typeface="黑体" panose="02010609060101010101" pitchFamily="49" charset="-122"/>
              </a:rPr>
              <a:t>      </a:t>
            </a:r>
            <a:r>
              <a:rPr lang="zh-CN" altLang="en-US" sz="4000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谢谢</a:t>
            </a:r>
            <a:r>
              <a:rPr lang="zh-CN" altLang="en-US" sz="4000" b="1" dirty="0">
                <a:latin typeface="黑体" panose="02010609060101010101" pitchFamily="49" charset="-122"/>
                <a:ea typeface="黑体" panose="02010609060101010101" pitchFamily="49" charset="-122"/>
              </a:rPr>
              <a:t>大家！</a:t>
            </a:r>
          </a:p>
        </p:txBody>
      </p:sp>
      <p:sp>
        <p:nvSpPr>
          <p:cNvPr id="5" name="文本框 2"/>
          <p:cNvSpPr txBox="1"/>
          <p:nvPr/>
        </p:nvSpPr>
        <p:spPr>
          <a:xfrm>
            <a:off x="10463868" y="6519446"/>
            <a:ext cx="17281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zh-CN" altLang="en-US" sz="1600" dirty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行楷" pitchFamily="2" charset="-122"/>
                <a:ea typeface="华文行楷" pitchFamily="2" charset="-122"/>
              </a:rPr>
              <a:t>长安大学理学院</a:t>
            </a:r>
          </a:p>
        </p:txBody>
      </p:sp>
      <p:sp>
        <p:nvSpPr>
          <p:cNvPr id="6" name="矩形 5">
            <a:extLst>
              <a:ext uri="{FF2B5EF4-FFF2-40B4-BE49-F238E27FC236}">
                <a16:creationId xmlns="" xmlns:a16="http://schemas.microsoft.com/office/drawing/2014/main" id="{61A9A6B7-C018-4AC9-A028-299A36C8ADF4}"/>
              </a:ext>
            </a:extLst>
          </p:cNvPr>
          <p:cNvSpPr/>
          <p:nvPr/>
        </p:nvSpPr>
        <p:spPr>
          <a:xfrm>
            <a:off x="0" y="6270170"/>
            <a:ext cx="12192000" cy="587829"/>
          </a:xfrm>
          <a:prstGeom prst="rect">
            <a:avLst/>
          </a:prstGeom>
          <a:gradFill flip="none" rotWithShape="1">
            <a:gsLst>
              <a:gs pos="100000">
                <a:schemeClr val="accent4">
                  <a:lumMod val="20000"/>
                  <a:lumOff val="80000"/>
                </a:schemeClr>
              </a:gs>
              <a:gs pos="0">
                <a:srgbClr val="00B0F0">
                  <a:shade val="30000"/>
                  <a:satMod val="115000"/>
                </a:srgbClr>
              </a:gs>
              <a:gs pos="0">
                <a:srgbClr val="00B0F0">
                  <a:shade val="67500"/>
                  <a:satMod val="115000"/>
                </a:srgbClr>
              </a:gs>
              <a:gs pos="100000">
                <a:srgbClr val="00B0F0">
                  <a:shade val="100000"/>
                  <a:satMod val="115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  <p:sp>
        <p:nvSpPr>
          <p:cNvPr id="7" name="文本框 2">
            <a:extLst>
              <a:ext uri="{FF2B5EF4-FFF2-40B4-BE49-F238E27FC236}">
                <a16:creationId xmlns="" xmlns:a16="http://schemas.microsoft.com/office/drawing/2014/main" id="{18D1ADB3-B98A-4FAC-B430-E603D744861D}"/>
              </a:ext>
            </a:extLst>
          </p:cNvPr>
          <p:cNvSpPr txBox="1"/>
          <p:nvPr/>
        </p:nvSpPr>
        <p:spPr>
          <a:xfrm>
            <a:off x="9326880" y="6407686"/>
            <a:ext cx="28651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zh-CN" altLang="en-US" sz="1600" dirty="0">
                <a:solidFill>
                  <a:schemeClr val="bg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行楷" pitchFamily="2" charset="-122"/>
                <a:ea typeface="华文行楷" pitchFamily="2" charset="-122"/>
              </a:rPr>
              <a:t>长安大学物理实验教学中心</a:t>
            </a:r>
          </a:p>
        </p:txBody>
      </p:sp>
    </p:spTree>
    <p:extLst>
      <p:ext uri="{BB962C8B-B14F-4D97-AF65-F5344CB8AC3E}">
        <p14:creationId xmlns:p14="http://schemas.microsoft.com/office/powerpoint/2010/main" xmlns="" val="935597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矩形 11"/>
          <p:cNvSpPr/>
          <p:nvPr/>
        </p:nvSpPr>
        <p:spPr>
          <a:xfrm>
            <a:off x="0" y="6270170"/>
            <a:ext cx="12192000" cy="587829"/>
          </a:xfrm>
          <a:prstGeom prst="rect">
            <a:avLst/>
          </a:prstGeom>
          <a:gradFill flip="none" rotWithShape="1">
            <a:gsLst>
              <a:gs pos="100000">
                <a:schemeClr val="accent4">
                  <a:lumMod val="20000"/>
                  <a:lumOff val="80000"/>
                </a:schemeClr>
              </a:gs>
              <a:gs pos="0">
                <a:srgbClr val="00B0F0">
                  <a:shade val="30000"/>
                  <a:satMod val="115000"/>
                </a:srgbClr>
              </a:gs>
              <a:gs pos="0">
                <a:srgbClr val="00B0F0">
                  <a:shade val="67500"/>
                  <a:satMod val="115000"/>
                </a:srgbClr>
              </a:gs>
              <a:gs pos="100000">
                <a:srgbClr val="00B0F0">
                  <a:shade val="100000"/>
                  <a:satMod val="115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  <p:sp>
        <p:nvSpPr>
          <p:cNvPr id="5" name="文本框 2"/>
          <p:cNvSpPr txBox="1"/>
          <p:nvPr/>
        </p:nvSpPr>
        <p:spPr>
          <a:xfrm>
            <a:off x="9326880" y="6407686"/>
            <a:ext cx="28651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zh-CN" altLang="en-US" sz="1600" dirty="0">
                <a:solidFill>
                  <a:schemeClr val="bg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行楷" pitchFamily="2" charset="-122"/>
                <a:ea typeface="华文行楷" pitchFamily="2" charset="-122"/>
              </a:rPr>
              <a:t>长安大学物理实验教学中心</a:t>
            </a:r>
          </a:p>
        </p:txBody>
      </p:sp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2178282" y="63779"/>
            <a:ext cx="7635875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zh-CN" altLang="en-US" sz="4000" b="1" dirty="0">
                <a:latin typeface="黑体" panose="02010609060101010101" pitchFamily="49" charset="-122"/>
                <a:ea typeface="黑体" panose="02010609060101010101" pitchFamily="49" charset="-122"/>
              </a:rPr>
              <a:t>一、实验背景</a:t>
            </a:r>
          </a:p>
        </p:txBody>
      </p:sp>
      <p:sp>
        <p:nvSpPr>
          <p:cNvPr id="14" name="圆角矩形 15">
            <a:extLst>
              <a:ext uri="{FF2B5EF4-FFF2-40B4-BE49-F238E27FC236}">
                <a16:creationId xmlns="" xmlns:a16="http://schemas.microsoft.com/office/drawing/2014/main" id="{4248C014-0254-4A45-AE49-081F6EA523E2}"/>
              </a:ext>
            </a:extLst>
          </p:cNvPr>
          <p:cNvSpPr/>
          <p:nvPr/>
        </p:nvSpPr>
        <p:spPr>
          <a:xfrm>
            <a:off x="331011" y="5045099"/>
            <a:ext cx="11681150" cy="1130757"/>
          </a:xfrm>
          <a:prstGeom prst="roundRect">
            <a:avLst/>
          </a:prstGeom>
          <a:solidFill>
            <a:schemeClr val="accent1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30000"/>
              </a:lnSpc>
            </a:pPr>
            <a:r>
              <a:rPr kumimoji="1" lang="zh-CN" altLang="en-US" sz="2800" b="1" dirty="0" smtClean="0">
                <a:solidFill>
                  <a:schemeClr val="tx1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当用数字示波器接到电容两端观测电路的状态变化时，在</a:t>
            </a:r>
            <a:r>
              <a:rPr kumimoji="1" lang="en-US" altLang="zh-CN" sz="2800" b="1" dirty="0" smtClean="0">
                <a:solidFill>
                  <a:schemeClr val="tx1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y-t</a:t>
            </a:r>
            <a:r>
              <a:rPr kumimoji="1" lang="zh-CN" altLang="en-US" sz="2800" b="1" dirty="0">
                <a:solidFill>
                  <a:schemeClr val="tx1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模式下捕捉到的</a:t>
            </a:r>
            <a:r>
              <a:rPr kumimoji="1" lang="zh-CN" altLang="en-US" sz="2800" b="1" dirty="0" smtClean="0">
                <a:solidFill>
                  <a:schemeClr val="tx1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信号称为</a:t>
            </a:r>
            <a:r>
              <a:rPr kumimoji="1" lang="zh-CN" altLang="en-US" sz="2800" b="1" dirty="0" smtClean="0">
                <a:solidFill>
                  <a:srgbClr val="C0000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暂态曲线</a:t>
            </a:r>
            <a:r>
              <a:rPr kumimoji="1" lang="zh-CN" altLang="en-US" sz="2800" b="1" dirty="0" smtClean="0">
                <a:solidFill>
                  <a:schemeClr val="tx1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。该曲线标志着电路由一个稳态进入下一个稳态。</a:t>
            </a:r>
            <a:endParaRPr kumimoji="1" lang="zh-CN" altLang="en-US" sz="2800" b="1" dirty="0">
              <a:solidFill>
                <a:schemeClr val="tx1"/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  <p:sp>
        <p:nvSpPr>
          <p:cNvPr id="17" name="圆角矩形 15">
            <a:extLst>
              <a:ext uri="{FF2B5EF4-FFF2-40B4-BE49-F238E27FC236}">
                <a16:creationId xmlns="" xmlns:a16="http://schemas.microsoft.com/office/drawing/2014/main" id="{09F48907-B42F-46BE-9676-DA118AC02FA0}"/>
              </a:ext>
            </a:extLst>
          </p:cNvPr>
          <p:cNvSpPr/>
          <p:nvPr/>
        </p:nvSpPr>
        <p:spPr>
          <a:xfrm>
            <a:off x="7906467" y="1395363"/>
            <a:ext cx="4105694" cy="3295710"/>
          </a:xfrm>
          <a:prstGeom prst="roundRect">
            <a:avLst/>
          </a:prstGeom>
          <a:solidFill>
            <a:schemeClr val="accent1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30000"/>
              </a:lnSpc>
            </a:pPr>
            <a:r>
              <a:rPr kumimoji="1" lang="zh-CN" altLang="en-US" sz="2800" b="1" dirty="0">
                <a:solidFill>
                  <a:schemeClr val="tx1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阶</a:t>
            </a:r>
            <a:r>
              <a:rPr kumimoji="1" lang="zh-CN" altLang="en-US" sz="2800" b="1" dirty="0" smtClean="0">
                <a:solidFill>
                  <a:schemeClr val="tx1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跃信号（方波）引入</a:t>
            </a:r>
            <a:r>
              <a:rPr kumimoji="1" lang="en-US" altLang="zh-CN" sz="2800" b="1" dirty="0" smtClean="0">
                <a:solidFill>
                  <a:srgbClr val="C0000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RC</a:t>
            </a:r>
            <a:r>
              <a:rPr kumimoji="1" lang="zh-CN" altLang="en-US" sz="2800" b="1" dirty="0" smtClean="0">
                <a:solidFill>
                  <a:schemeClr val="tx1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串联电路，不连续的触发会引起电路状态的调整及改变。这一过程称之为，</a:t>
            </a:r>
            <a:r>
              <a:rPr kumimoji="1" lang="zh-CN" altLang="en-US" sz="2800" b="1" dirty="0" smtClean="0">
                <a:solidFill>
                  <a:srgbClr val="C0000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暂态过程</a:t>
            </a:r>
            <a:r>
              <a:rPr kumimoji="1" lang="zh-CN" altLang="en-US" sz="2800" b="1" dirty="0" smtClean="0">
                <a:solidFill>
                  <a:schemeClr val="tx1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。</a:t>
            </a:r>
            <a:endParaRPr kumimoji="1" lang="en-US" altLang="zh-CN" sz="2800" b="1" dirty="0">
              <a:solidFill>
                <a:schemeClr val="tx1"/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  <p:sp>
        <p:nvSpPr>
          <p:cNvPr id="3" name="圆角矩形 2"/>
          <p:cNvSpPr/>
          <p:nvPr/>
        </p:nvSpPr>
        <p:spPr>
          <a:xfrm>
            <a:off x="2729753" y="3617259"/>
            <a:ext cx="847164" cy="268941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TextBox 3"/>
          <p:cNvSpPr txBox="1"/>
          <p:nvPr/>
        </p:nvSpPr>
        <p:spPr>
          <a:xfrm>
            <a:off x="2764476" y="3868998"/>
            <a:ext cx="1653989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altLang="zh-CN" sz="1600" b="1" dirty="0" smtClean="0"/>
              <a:t> RC</a:t>
            </a:r>
            <a:r>
              <a:rPr lang="zh-CN" altLang="en-US" sz="1600" b="1" dirty="0" smtClean="0"/>
              <a:t>串联电路</a:t>
            </a:r>
            <a:endParaRPr lang="zh-CN" altLang="en-US" sz="1600" b="1" dirty="0"/>
          </a:p>
        </p:txBody>
      </p:sp>
      <p:pic>
        <p:nvPicPr>
          <p:cNvPr id="34816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24471" y="1134735"/>
            <a:ext cx="2284180" cy="16307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48164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622230" y="3043219"/>
            <a:ext cx="2284237" cy="163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右箭头 5"/>
          <p:cNvSpPr/>
          <p:nvPr/>
        </p:nvSpPr>
        <p:spPr>
          <a:xfrm>
            <a:off x="1380008" y="3070113"/>
            <a:ext cx="516027" cy="37233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6" name="右箭头 15"/>
          <p:cNvSpPr/>
          <p:nvPr/>
        </p:nvSpPr>
        <p:spPr>
          <a:xfrm>
            <a:off x="4880711" y="4163803"/>
            <a:ext cx="516027" cy="37233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348166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596974" y="1985531"/>
            <a:ext cx="2690025" cy="1698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0" name="直接箭头连接符 9"/>
          <p:cNvCxnSpPr/>
          <p:nvPr/>
        </p:nvCxnSpPr>
        <p:spPr>
          <a:xfrm>
            <a:off x="2191871" y="2501153"/>
            <a:ext cx="485785" cy="425745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接箭头连接符 28"/>
          <p:cNvCxnSpPr/>
          <p:nvPr/>
        </p:nvCxnSpPr>
        <p:spPr>
          <a:xfrm>
            <a:off x="5181588" y="3164539"/>
            <a:ext cx="485785" cy="425745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3358413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2"/>
          <p:cNvSpPr txBox="1"/>
          <p:nvPr/>
        </p:nvSpPr>
        <p:spPr>
          <a:xfrm>
            <a:off x="9326880" y="6407686"/>
            <a:ext cx="28651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zh-CN" altLang="en-US" sz="1600" dirty="0">
                <a:solidFill>
                  <a:schemeClr val="bg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行楷" pitchFamily="2" charset="-122"/>
                <a:ea typeface="华文行楷" pitchFamily="2" charset="-122"/>
              </a:rPr>
              <a:t>长安大学物理实验教学中心</a:t>
            </a:r>
          </a:p>
        </p:txBody>
      </p:sp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2178282" y="63779"/>
            <a:ext cx="7635875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zh-CN" altLang="en-US" sz="4000" b="1" dirty="0">
                <a:latin typeface="黑体" panose="02010609060101010101" pitchFamily="49" charset="-122"/>
                <a:ea typeface="黑体" panose="02010609060101010101" pitchFamily="49" charset="-122"/>
              </a:rPr>
              <a:t>二</a:t>
            </a:r>
            <a:r>
              <a:rPr lang="zh-CN" altLang="en-US" sz="4000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、实验</a:t>
            </a:r>
            <a:r>
              <a:rPr lang="zh-CN" altLang="en-US" sz="4000" b="1" dirty="0">
                <a:latin typeface="黑体" panose="02010609060101010101" pitchFamily="49" charset="-122"/>
                <a:ea typeface="黑体" panose="02010609060101010101" pitchFamily="49" charset="-122"/>
              </a:rPr>
              <a:t>目的</a:t>
            </a:r>
          </a:p>
        </p:txBody>
      </p:sp>
      <p:graphicFrame>
        <p:nvGraphicFramePr>
          <p:cNvPr id="2" name="图示 1"/>
          <p:cNvGraphicFramePr/>
          <p:nvPr>
            <p:extLst>
              <p:ext uri="{D42A27DB-BD31-4B8C-83A1-F6EECF244321}">
                <p14:modId xmlns:p14="http://schemas.microsoft.com/office/powerpoint/2010/main" xmlns="" val="1042165598"/>
              </p:ext>
            </p:extLst>
          </p:nvPr>
        </p:nvGraphicFramePr>
        <p:xfrm>
          <a:off x="2005105" y="1327573"/>
          <a:ext cx="857773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xmlns="" val="93559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文本框 28"/>
          <p:cNvSpPr txBox="1"/>
          <p:nvPr/>
        </p:nvSpPr>
        <p:spPr>
          <a:xfrm>
            <a:off x="2392697" y="142513"/>
            <a:ext cx="740660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      三、实验原理</a:t>
            </a:r>
            <a:endParaRPr lang="zh-CN" altLang="en-US" sz="4000" b="1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0" name="Text Box 53"/>
          <p:cNvSpPr txBox="1">
            <a:spLocks noChangeArrowheads="1"/>
          </p:cNvSpPr>
          <p:nvPr/>
        </p:nvSpPr>
        <p:spPr bwMode="auto">
          <a:xfrm>
            <a:off x="374405" y="1394141"/>
            <a:ext cx="443572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b="1" i="1">
                <a:solidFill>
                  <a:schemeClr val="tx1"/>
                </a:solidFill>
                <a:latin typeface="Garamond" panose="02020404030301010803" pitchFamily="18" charset="0"/>
                <a:ea typeface="楷体_GB2312" panose="02010609030101010101" pitchFamily="49" charset="-122"/>
              </a:defRPr>
            </a:lvl1pPr>
            <a:lvl2pPr marL="742950" indent="-285750" eaLnBrk="0" hangingPunct="0">
              <a:defRPr b="1" i="1">
                <a:solidFill>
                  <a:schemeClr val="tx1"/>
                </a:solidFill>
                <a:latin typeface="Garamond" panose="02020404030301010803" pitchFamily="18" charset="0"/>
                <a:ea typeface="楷体_GB2312" panose="02010609030101010101" pitchFamily="49" charset="-122"/>
              </a:defRPr>
            </a:lvl2pPr>
            <a:lvl3pPr marL="1143000" indent="-228600" eaLnBrk="0" hangingPunct="0">
              <a:defRPr b="1" i="1">
                <a:solidFill>
                  <a:schemeClr val="tx1"/>
                </a:solidFill>
                <a:latin typeface="Garamond" panose="02020404030301010803" pitchFamily="18" charset="0"/>
                <a:ea typeface="楷体_GB2312" panose="02010609030101010101" pitchFamily="49" charset="-122"/>
              </a:defRPr>
            </a:lvl3pPr>
            <a:lvl4pPr marL="1600200" indent="-228600" eaLnBrk="0" hangingPunct="0">
              <a:defRPr b="1" i="1">
                <a:solidFill>
                  <a:schemeClr val="tx1"/>
                </a:solidFill>
                <a:latin typeface="Garamond" panose="02020404030301010803" pitchFamily="18" charset="0"/>
                <a:ea typeface="楷体_GB2312" panose="02010609030101010101" pitchFamily="49" charset="-122"/>
              </a:defRPr>
            </a:lvl4pPr>
            <a:lvl5pPr marL="2057400" indent="-228600" eaLnBrk="0" hangingPunct="0">
              <a:defRPr b="1" i="1">
                <a:solidFill>
                  <a:schemeClr val="tx1"/>
                </a:solidFill>
                <a:latin typeface="Garamond" panose="02020404030301010803" pitchFamily="18" charset="0"/>
                <a:ea typeface="楷体_GB2312" panose="0201060903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 i="1">
                <a:solidFill>
                  <a:schemeClr val="tx1"/>
                </a:solidFill>
                <a:latin typeface="Garamond" panose="02020404030301010803" pitchFamily="18" charset="0"/>
                <a:ea typeface="楷体_GB2312" panose="0201060903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 i="1">
                <a:solidFill>
                  <a:schemeClr val="tx1"/>
                </a:solidFill>
                <a:latin typeface="Garamond" panose="02020404030301010803" pitchFamily="18" charset="0"/>
                <a:ea typeface="楷体_GB2312" panose="0201060903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 i="1">
                <a:solidFill>
                  <a:schemeClr val="tx1"/>
                </a:solidFill>
                <a:latin typeface="Garamond" panose="02020404030301010803" pitchFamily="18" charset="0"/>
                <a:ea typeface="楷体_GB2312" panose="0201060903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 i="1">
                <a:solidFill>
                  <a:schemeClr val="tx1"/>
                </a:solidFill>
                <a:latin typeface="Garamond" panose="02020404030301010803" pitchFamily="18" charset="0"/>
                <a:ea typeface="楷体_GB2312" panose="02010609030101010101" pitchFamily="49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kumimoji="1" lang="en-US" altLang="zh-CN" sz="3200" i="0" dirty="0">
                <a:latin typeface="华文楷体" panose="02010600040101010101" pitchFamily="2" charset="-122"/>
                <a:ea typeface="华文楷体" panose="02010600040101010101" pitchFamily="2" charset="-122"/>
                <a:cs typeface="Times New Roman" panose="02020603050405020304" pitchFamily="18" charset="0"/>
              </a:rPr>
              <a:t>1. </a:t>
            </a:r>
            <a:r>
              <a:rPr kumimoji="1" lang="en-US" altLang="zh-CN" sz="3200" i="0" dirty="0" smtClean="0">
                <a:latin typeface="华文楷体" panose="02010600040101010101" pitchFamily="2" charset="-122"/>
                <a:ea typeface="华文楷体" panose="02010600040101010101" pitchFamily="2" charset="-122"/>
                <a:cs typeface="Times New Roman" panose="02020603050405020304" pitchFamily="18" charset="0"/>
              </a:rPr>
              <a:t>RC</a:t>
            </a:r>
            <a:r>
              <a:rPr kumimoji="1" lang="zh-CN" altLang="en-US" sz="3200" i="0" dirty="0" smtClean="0">
                <a:latin typeface="华文楷体" panose="02010600040101010101" pitchFamily="2" charset="-122"/>
                <a:ea typeface="华文楷体" panose="02010600040101010101" pitchFamily="2" charset="-122"/>
                <a:cs typeface="Times New Roman" panose="02020603050405020304" pitchFamily="18" charset="0"/>
              </a:rPr>
              <a:t>串联</a:t>
            </a:r>
            <a:endParaRPr kumimoji="1" lang="zh-CN" altLang="en-US" sz="3200" i="0" baseline="-25000" dirty="0">
              <a:latin typeface="华文楷体" panose="02010600040101010101" pitchFamily="2" charset="-122"/>
              <a:ea typeface="华文楷体" panose="0201060004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38" name="矩形 37"/>
          <p:cNvSpPr/>
          <p:nvPr/>
        </p:nvSpPr>
        <p:spPr>
          <a:xfrm>
            <a:off x="1543000" y="4971539"/>
            <a:ext cx="141577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2400" b="1" dirty="0" smtClean="0">
                <a:solidFill>
                  <a:srgbClr val="C00000"/>
                </a:solidFill>
                <a:latin typeface="华文楷体" panose="02010600040101010101" pitchFamily="2" charset="-122"/>
                <a:ea typeface="华文楷体" panose="02010600040101010101" pitchFamily="2" charset="-122"/>
                <a:cs typeface="Times New Roman" panose="02020603050405020304" pitchFamily="18" charset="0"/>
              </a:rPr>
              <a:t>方波信号</a:t>
            </a:r>
            <a:endParaRPr kumimoji="1" lang="zh-CN" altLang="en-US" sz="2400" b="1" baseline="-25000" dirty="0">
              <a:solidFill>
                <a:srgbClr val="C00000"/>
              </a:solidFill>
              <a:latin typeface="华文楷体" panose="02010600040101010101" pitchFamily="2" charset="-122"/>
              <a:ea typeface="华文楷体" panose="02010600040101010101" pitchFamily="2" charset="-122"/>
              <a:cs typeface="Times New Roman" panose="02020603050405020304" pitchFamily="18" charset="0"/>
            </a:endParaRPr>
          </a:p>
        </p:txBody>
      </p:sp>
      <p:grpSp>
        <p:nvGrpSpPr>
          <p:cNvPr id="15" name="组合 14">
            <a:extLst>
              <a:ext uri="{FF2B5EF4-FFF2-40B4-BE49-F238E27FC236}">
                <a16:creationId xmlns="" xmlns:a16="http://schemas.microsoft.com/office/drawing/2014/main" id="{5C74847A-C462-49AF-8A62-5C7325EF902A}"/>
              </a:ext>
            </a:extLst>
          </p:cNvPr>
          <p:cNvGrpSpPr/>
          <p:nvPr/>
        </p:nvGrpSpPr>
        <p:grpSpPr>
          <a:xfrm>
            <a:off x="0" y="6270170"/>
            <a:ext cx="12192000" cy="587829"/>
            <a:chOff x="0" y="6270170"/>
            <a:chExt cx="12192000" cy="587829"/>
          </a:xfrm>
        </p:grpSpPr>
        <p:sp>
          <p:nvSpPr>
            <p:cNvPr id="16" name="矩形 15">
              <a:extLst>
                <a:ext uri="{FF2B5EF4-FFF2-40B4-BE49-F238E27FC236}">
                  <a16:creationId xmlns="" xmlns:a16="http://schemas.microsoft.com/office/drawing/2014/main" id="{52163D3E-97C1-44C3-B257-57552EE92167}"/>
                </a:ext>
              </a:extLst>
            </p:cNvPr>
            <p:cNvSpPr/>
            <p:nvPr/>
          </p:nvSpPr>
          <p:spPr>
            <a:xfrm>
              <a:off x="0" y="6270170"/>
              <a:ext cx="12192000" cy="587829"/>
            </a:xfrm>
            <a:prstGeom prst="rect">
              <a:avLst/>
            </a:prstGeom>
            <a:gradFill flip="none" rotWithShape="1">
              <a:gsLst>
                <a:gs pos="100000">
                  <a:schemeClr val="accent4">
                    <a:lumMod val="20000"/>
                    <a:lumOff val="80000"/>
                  </a:schemeClr>
                </a:gs>
                <a:gs pos="0">
                  <a:srgbClr val="00B0F0">
                    <a:shade val="30000"/>
                    <a:satMod val="115000"/>
                  </a:srgbClr>
                </a:gs>
                <a:gs pos="0">
                  <a:srgbClr val="00B0F0">
                    <a:shade val="67500"/>
                    <a:satMod val="115000"/>
                  </a:srgbClr>
                </a:gs>
                <a:gs pos="100000">
                  <a:srgbClr val="00B0F0">
                    <a:shade val="100000"/>
                    <a:satMod val="11500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  <a:effectLst>
              <a:reflection blurRad="6350" stA="52000" endA="300" endPos="350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50"/>
            </a:p>
          </p:txBody>
        </p:sp>
        <p:sp>
          <p:nvSpPr>
            <p:cNvPr id="17" name="文本框 2">
              <a:extLst>
                <a:ext uri="{FF2B5EF4-FFF2-40B4-BE49-F238E27FC236}">
                  <a16:creationId xmlns="" xmlns:a16="http://schemas.microsoft.com/office/drawing/2014/main" id="{27C2725B-9B5E-4A39-A93B-164FC3B2C639}"/>
                </a:ext>
              </a:extLst>
            </p:cNvPr>
            <p:cNvSpPr txBox="1"/>
            <p:nvPr/>
          </p:nvSpPr>
          <p:spPr>
            <a:xfrm>
              <a:off x="9326880" y="6407686"/>
              <a:ext cx="286512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zh-CN" altLang="en-US" sz="1600" dirty="0">
                  <a:solidFill>
                    <a:schemeClr val="bg1">
                      <a:lumMod val="8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华文行楷" pitchFamily="2" charset="-122"/>
                  <a:ea typeface="华文行楷" pitchFamily="2" charset="-122"/>
                </a:rPr>
                <a:t>长安大学物理实验教学中心</a:t>
              </a:r>
            </a:p>
          </p:txBody>
        </p:sp>
      </p:grpSp>
      <p:sp>
        <p:nvSpPr>
          <p:cNvPr id="19" name="矩形 18">
            <a:extLst>
              <a:ext uri="{FF2B5EF4-FFF2-40B4-BE49-F238E27FC236}">
                <a16:creationId xmlns="" xmlns:a16="http://schemas.microsoft.com/office/drawing/2014/main" id="{AEEC1210-A774-4EA1-9D0D-F4FBC5694A12}"/>
              </a:ext>
            </a:extLst>
          </p:cNvPr>
          <p:cNvSpPr/>
          <p:nvPr/>
        </p:nvSpPr>
        <p:spPr>
          <a:xfrm>
            <a:off x="4995194" y="4989896"/>
            <a:ext cx="173316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altLang="zh-CN" sz="2400" b="1" dirty="0" smtClean="0">
                <a:solidFill>
                  <a:srgbClr val="C00000"/>
                </a:solidFill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RC</a:t>
            </a:r>
            <a:r>
              <a:rPr kumimoji="1" lang="zh-CN" altLang="en-US" sz="2400" b="1" dirty="0" smtClean="0">
                <a:solidFill>
                  <a:srgbClr val="C00000"/>
                </a:solidFill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串联电路</a:t>
            </a:r>
            <a:endParaRPr kumimoji="1" lang="zh-CN" altLang="en-US" sz="2400" b="1" baseline="-25000" dirty="0">
              <a:solidFill>
                <a:srgbClr val="C00000"/>
              </a:solidFill>
              <a:latin typeface="楷体" panose="02010609060101010101" pitchFamily="49" charset="-122"/>
              <a:ea typeface="楷体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21" name="矩形 20">
            <a:extLst>
              <a:ext uri="{FF2B5EF4-FFF2-40B4-BE49-F238E27FC236}">
                <a16:creationId xmlns="" xmlns:a16="http://schemas.microsoft.com/office/drawing/2014/main" id="{533681CE-EE7E-4875-B47C-989366FD9784}"/>
              </a:ext>
            </a:extLst>
          </p:cNvPr>
          <p:cNvSpPr/>
          <p:nvPr/>
        </p:nvSpPr>
        <p:spPr>
          <a:xfrm>
            <a:off x="8625114" y="4981113"/>
            <a:ext cx="235192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altLang="zh-CN" sz="2400" b="1" dirty="0" smtClean="0">
                <a:solidFill>
                  <a:srgbClr val="C00000"/>
                </a:solidFill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RC</a:t>
            </a:r>
            <a:r>
              <a:rPr kumimoji="1" lang="zh-CN" altLang="en-US" sz="2400" b="1" dirty="0" smtClean="0">
                <a:solidFill>
                  <a:srgbClr val="C00000"/>
                </a:solidFill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串联暂态曲线</a:t>
            </a:r>
            <a:endParaRPr kumimoji="1" lang="zh-CN" altLang="en-US" sz="2400" b="1" baseline="-25000" dirty="0">
              <a:solidFill>
                <a:srgbClr val="C00000"/>
              </a:solidFill>
              <a:latin typeface="楷体" panose="02010609060101010101" pitchFamily="49" charset="-122"/>
              <a:ea typeface="楷体" panose="02010609060101010101" pitchFamily="49" charset="-122"/>
              <a:cs typeface="Times New Roman" panose="02020603050405020304" pitchFamily="18" charset="0"/>
            </a:endParaRPr>
          </a:p>
        </p:txBody>
      </p:sp>
      <p:pic>
        <p:nvPicPr>
          <p:cNvPr id="34918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081122" y="2180621"/>
            <a:ext cx="3895725" cy="278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4918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77092" y="2208596"/>
            <a:ext cx="3895725" cy="278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466107" y="2684775"/>
            <a:ext cx="2690025" cy="1698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40086539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文本框 28"/>
          <p:cNvSpPr txBox="1"/>
          <p:nvPr/>
        </p:nvSpPr>
        <p:spPr>
          <a:xfrm>
            <a:off x="2392697" y="142513"/>
            <a:ext cx="740660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      三、实验原理</a:t>
            </a:r>
            <a:endParaRPr lang="zh-CN" altLang="en-US" sz="4000" b="1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0" name="Text Box 53"/>
          <p:cNvSpPr txBox="1">
            <a:spLocks noChangeArrowheads="1"/>
          </p:cNvSpPr>
          <p:nvPr/>
        </p:nvSpPr>
        <p:spPr bwMode="auto">
          <a:xfrm>
            <a:off x="374405" y="1394141"/>
            <a:ext cx="443572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b="1" i="1">
                <a:solidFill>
                  <a:schemeClr val="tx1"/>
                </a:solidFill>
                <a:latin typeface="Garamond" panose="02020404030301010803" pitchFamily="18" charset="0"/>
                <a:ea typeface="楷体_GB2312" panose="02010609030101010101" pitchFamily="49" charset="-122"/>
              </a:defRPr>
            </a:lvl1pPr>
            <a:lvl2pPr marL="742950" indent="-285750" eaLnBrk="0" hangingPunct="0">
              <a:defRPr b="1" i="1">
                <a:solidFill>
                  <a:schemeClr val="tx1"/>
                </a:solidFill>
                <a:latin typeface="Garamond" panose="02020404030301010803" pitchFamily="18" charset="0"/>
                <a:ea typeface="楷体_GB2312" panose="02010609030101010101" pitchFamily="49" charset="-122"/>
              </a:defRPr>
            </a:lvl2pPr>
            <a:lvl3pPr marL="1143000" indent="-228600" eaLnBrk="0" hangingPunct="0">
              <a:defRPr b="1" i="1">
                <a:solidFill>
                  <a:schemeClr val="tx1"/>
                </a:solidFill>
                <a:latin typeface="Garamond" panose="02020404030301010803" pitchFamily="18" charset="0"/>
                <a:ea typeface="楷体_GB2312" panose="02010609030101010101" pitchFamily="49" charset="-122"/>
              </a:defRPr>
            </a:lvl3pPr>
            <a:lvl4pPr marL="1600200" indent="-228600" eaLnBrk="0" hangingPunct="0">
              <a:defRPr b="1" i="1">
                <a:solidFill>
                  <a:schemeClr val="tx1"/>
                </a:solidFill>
                <a:latin typeface="Garamond" panose="02020404030301010803" pitchFamily="18" charset="0"/>
                <a:ea typeface="楷体_GB2312" panose="02010609030101010101" pitchFamily="49" charset="-122"/>
              </a:defRPr>
            </a:lvl4pPr>
            <a:lvl5pPr marL="2057400" indent="-228600" eaLnBrk="0" hangingPunct="0">
              <a:defRPr b="1" i="1">
                <a:solidFill>
                  <a:schemeClr val="tx1"/>
                </a:solidFill>
                <a:latin typeface="Garamond" panose="02020404030301010803" pitchFamily="18" charset="0"/>
                <a:ea typeface="楷体_GB2312" panose="0201060903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 i="1">
                <a:solidFill>
                  <a:schemeClr val="tx1"/>
                </a:solidFill>
                <a:latin typeface="Garamond" panose="02020404030301010803" pitchFamily="18" charset="0"/>
                <a:ea typeface="楷体_GB2312" panose="0201060903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 i="1">
                <a:solidFill>
                  <a:schemeClr val="tx1"/>
                </a:solidFill>
                <a:latin typeface="Garamond" panose="02020404030301010803" pitchFamily="18" charset="0"/>
                <a:ea typeface="楷体_GB2312" panose="0201060903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 i="1">
                <a:solidFill>
                  <a:schemeClr val="tx1"/>
                </a:solidFill>
                <a:latin typeface="Garamond" panose="02020404030301010803" pitchFamily="18" charset="0"/>
                <a:ea typeface="楷体_GB2312" panose="0201060903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 i="1">
                <a:solidFill>
                  <a:schemeClr val="tx1"/>
                </a:solidFill>
                <a:latin typeface="Garamond" panose="02020404030301010803" pitchFamily="18" charset="0"/>
                <a:ea typeface="楷体_GB2312" panose="02010609030101010101" pitchFamily="49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kumimoji="1" lang="en-US" altLang="zh-CN" sz="3200" i="0" dirty="0">
                <a:latin typeface="华文楷体" panose="02010600040101010101" pitchFamily="2" charset="-122"/>
                <a:ea typeface="华文楷体" panose="02010600040101010101" pitchFamily="2" charset="-122"/>
                <a:cs typeface="Times New Roman" panose="02020603050405020304" pitchFamily="18" charset="0"/>
              </a:rPr>
              <a:t>1. </a:t>
            </a:r>
            <a:r>
              <a:rPr kumimoji="1" lang="en-US" altLang="zh-CN" sz="3200" i="0" dirty="0" smtClean="0">
                <a:latin typeface="华文楷体" panose="02010600040101010101" pitchFamily="2" charset="-122"/>
                <a:ea typeface="华文楷体" panose="02010600040101010101" pitchFamily="2" charset="-122"/>
                <a:cs typeface="Times New Roman" panose="02020603050405020304" pitchFamily="18" charset="0"/>
              </a:rPr>
              <a:t>RC</a:t>
            </a:r>
            <a:r>
              <a:rPr kumimoji="1" lang="zh-CN" altLang="en-US" sz="3200" i="0" dirty="0" smtClean="0">
                <a:latin typeface="华文楷体" panose="02010600040101010101" pitchFamily="2" charset="-122"/>
                <a:ea typeface="华文楷体" panose="02010600040101010101" pitchFamily="2" charset="-122"/>
                <a:cs typeface="Times New Roman" panose="02020603050405020304" pitchFamily="18" charset="0"/>
              </a:rPr>
              <a:t>串联</a:t>
            </a:r>
            <a:endParaRPr kumimoji="1" lang="zh-CN" altLang="en-US" sz="3200" i="0" baseline="-25000" dirty="0">
              <a:latin typeface="华文楷体" panose="02010600040101010101" pitchFamily="2" charset="-122"/>
              <a:ea typeface="华文楷体" panose="0201060004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38" name="矩形 37"/>
          <p:cNvSpPr/>
          <p:nvPr/>
        </p:nvSpPr>
        <p:spPr>
          <a:xfrm>
            <a:off x="374405" y="5429330"/>
            <a:ext cx="334258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2400" b="1" dirty="0" smtClean="0">
                <a:solidFill>
                  <a:schemeClr val="accent6">
                    <a:lumMod val="75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  <a:cs typeface="Times New Roman" panose="02020603050405020304" pitchFamily="18" charset="0"/>
              </a:rPr>
              <a:t>方波信号引入</a:t>
            </a:r>
            <a:r>
              <a:rPr kumimoji="1" lang="en-US" altLang="zh-CN" sz="2400" b="1" dirty="0" smtClean="0">
                <a:solidFill>
                  <a:schemeClr val="accent6">
                    <a:lumMod val="75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  <a:cs typeface="Times New Roman" panose="02020603050405020304" pitchFamily="18" charset="0"/>
              </a:rPr>
              <a:t>RC</a:t>
            </a:r>
            <a:r>
              <a:rPr kumimoji="1" lang="zh-CN" altLang="en-US" sz="2400" b="1" dirty="0" smtClean="0">
                <a:solidFill>
                  <a:schemeClr val="accent6">
                    <a:lumMod val="75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  <a:cs typeface="Times New Roman" panose="02020603050405020304" pitchFamily="18" charset="0"/>
              </a:rPr>
              <a:t>串联后</a:t>
            </a:r>
            <a:endParaRPr kumimoji="1" lang="zh-CN" altLang="en-US" sz="2400" b="1" baseline="-25000" dirty="0">
              <a:solidFill>
                <a:schemeClr val="accent6">
                  <a:lumMod val="75000"/>
                </a:schemeClr>
              </a:solidFill>
              <a:latin typeface="华文楷体" panose="02010600040101010101" pitchFamily="2" charset="-122"/>
              <a:ea typeface="华文楷体" panose="02010600040101010101" pitchFamily="2" charset="-122"/>
              <a:cs typeface="Times New Roman" panose="02020603050405020304" pitchFamily="18" charset="0"/>
            </a:endParaRPr>
          </a:p>
        </p:txBody>
      </p:sp>
      <p:grpSp>
        <p:nvGrpSpPr>
          <p:cNvPr id="15" name="组合 14">
            <a:extLst>
              <a:ext uri="{FF2B5EF4-FFF2-40B4-BE49-F238E27FC236}">
                <a16:creationId xmlns="" xmlns:a16="http://schemas.microsoft.com/office/drawing/2014/main" id="{5C74847A-C462-49AF-8A62-5C7325EF902A}"/>
              </a:ext>
            </a:extLst>
          </p:cNvPr>
          <p:cNvGrpSpPr/>
          <p:nvPr/>
        </p:nvGrpSpPr>
        <p:grpSpPr>
          <a:xfrm>
            <a:off x="0" y="6270170"/>
            <a:ext cx="12192000" cy="587829"/>
            <a:chOff x="0" y="6270170"/>
            <a:chExt cx="12192000" cy="587829"/>
          </a:xfrm>
        </p:grpSpPr>
        <p:sp>
          <p:nvSpPr>
            <p:cNvPr id="16" name="矩形 15">
              <a:extLst>
                <a:ext uri="{FF2B5EF4-FFF2-40B4-BE49-F238E27FC236}">
                  <a16:creationId xmlns="" xmlns:a16="http://schemas.microsoft.com/office/drawing/2014/main" id="{52163D3E-97C1-44C3-B257-57552EE92167}"/>
                </a:ext>
              </a:extLst>
            </p:cNvPr>
            <p:cNvSpPr/>
            <p:nvPr/>
          </p:nvSpPr>
          <p:spPr>
            <a:xfrm>
              <a:off x="0" y="6270170"/>
              <a:ext cx="12192000" cy="587829"/>
            </a:xfrm>
            <a:prstGeom prst="rect">
              <a:avLst/>
            </a:prstGeom>
            <a:gradFill flip="none" rotWithShape="1">
              <a:gsLst>
                <a:gs pos="100000">
                  <a:schemeClr val="accent4">
                    <a:lumMod val="20000"/>
                    <a:lumOff val="80000"/>
                  </a:schemeClr>
                </a:gs>
                <a:gs pos="0">
                  <a:srgbClr val="00B0F0">
                    <a:shade val="30000"/>
                    <a:satMod val="115000"/>
                  </a:srgbClr>
                </a:gs>
                <a:gs pos="0">
                  <a:srgbClr val="00B0F0">
                    <a:shade val="67500"/>
                    <a:satMod val="115000"/>
                  </a:srgbClr>
                </a:gs>
                <a:gs pos="100000">
                  <a:srgbClr val="00B0F0">
                    <a:shade val="100000"/>
                    <a:satMod val="11500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  <a:effectLst>
              <a:reflection blurRad="6350" stA="52000" endA="300" endPos="350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50"/>
            </a:p>
          </p:txBody>
        </p:sp>
        <p:sp>
          <p:nvSpPr>
            <p:cNvPr id="17" name="文本框 2">
              <a:extLst>
                <a:ext uri="{FF2B5EF4-FFF2-40B4-BE49-F238E27FC236}">
                  <a16:creationId xmlns="" xmlns:a16="http://schemas.microsoft.com/office/drawing/2014/main" id="{27C2725B-9B5E-4A39-A93B-164FC3B2C639}"/>
                </a:ext>
              </a:extLst>
            </p:cNvPr>
            <p:cNvSpPr txBox="1"/>
            <p:nvPr/>
          </p:nvSpPr>
          <p:spPr>
            <a:xfrm>
              <a:off x="9326880" y="6407686"/>
              <a:ext cx="286512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zh-CN" altLang="en-US" sz="1600" dirty="0">
                  <a:solidFill>
                    <a:schemeClr val="bg1">
                      <a:lumMod val="8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华文行楷" pitchFamily="2" charset="-122"/>
                  <a:ea typeface="华文行楷" pitchFamily="2" charset="-122"/>
                </a:rPr>
                <a:t>长安大学物理实验教学中心</a:t>
              </a:r>
            </a:p>
          </p:txBody>
        </p:sp>
      </p:grpSp>
      <p:pic>
        <p:nvPicPr>
          <p:cNvPr id="34918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77093" y="2208596"/>
            <a:ext cx="1856832" cy="1325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68747" y="3290933"/>
            <a:ext cx="2690025" cy="1698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曲线连接符 4"/>
          <p:cNvCxnSpPr>
            <a:endCxn id="23" idx="1"/>
          </p:cNvCxnSpPr>
          <p:nvPr/>
        </p:nvCxnSpPr>
        <p:spPr>
          <a:xfrm rot="5400000">
            <a:off x="-325687" y="3337634"/>
            <a:ext cx="1397215" cy="208346"/>
          </a:xfrm>
          <a:prstGeom prst="curvedConnector4">
            <a:avLst>
              <a:gd name="adj1" fmla="val 19601"/>
              <a:gd name="adj2" fmla="val 209721"/>
            </a:avLst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" name="图示 5"/>
          <p:cNvGraphicFramePr/>
          <p:nvPr>
            <p:extLst>
              <p:ext uri="{D42A27DB-BD31-4B8C-83A1-F6EECF244321}">
                <p14:modId xmlns:p14="http://schemas.microsoft.com/office/powerpoint/2010/main" xmlns="" val="392458349"/>
              </p:ext>
            </p:extLst>
          </p:nvPr>
        </p:nvGraphicFramePr>
        <p:xfrm>
          <a:off x="3334871" y="2262383"/>
          <a:ext cx="3455894" cy="285036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grpSp>
        <p:nvGrpSpPr>
          <p:cNvPr id="8" name="组合 7"/>
          <p:cNvGrpSpPr/>
          <p:nvPr/>
        </p:nvGrpSpPr>
        <p:grpSpPr>
          <a:xfrm>
            <a:off x="7342653" y="2228047"/>
            <a:ext cx="3186749" cy="2761849"/>
            <a:chOff x="7342653" y="2228047"/>
            <a:chExt cx="3186749" cy="2761849"/>
          </a:xfrm>
        </p:grpSpPr>
        <p:pic>
          <p:nvPicPr>
            <p:cNvPr id="350210" name="Picture 2"/>
            <p:cNvPicPr>
              <a:picLocks noChangeAspect="1" noChangeArrowheads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342653" y="2228047"/>
              <a:ext cx="3186749" cy="27618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" name="TextBox 6"/>
            <p:cNvSpPr txBox="1"/>
            <p:nvPr/>
          </p:nvSpPr>
          <p:spPr>
            <a:xfrm>
              <a:off x="7758952" y="2380130"/>
              <a:ext cx="20170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dirty="0" smtClean="0"/>
                <a:t>1</a:t>
              </a:r>
              <a:endParaRPr lang="zh-CN" altLang="en-US" dirty="0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7776882" y="2761129"/>
              <a:ext cx="20170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dirty="0"/>
                <a:t>2</a:t>
              </a:r>
              <a:endParaRPr lang="zh-CN" altLang="en-US" dirty="0"/>
            </a:p>
          </p:txBody>
        </p:sp>
      </p:grpSp>
      <p:sp>
        <p:nvSpPr>
          <p:cNvPr id="24" name="矩形 23"/>
          <p:cNvSpPr/>
          <p:nvPr/>
        </p:nvSpPr>
        <p:spPr>
          <a:xfrm>
            <a:off x="6679332" y="5306219"/>
            <a:ext cx="4791010" cy="8104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2800" b="1" baseline="-25000" dirty="0" smtClean="0">
                <a:solidFill>
                  <a:schemeClr val="bg2">
                    <a:lumMod val="50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  <a:cs typeface="Times New Roman" panose="02020603050405020304" pitchFamily="18" charset="0"/>
              </a:rPr>
              <a:t>开关</a:t>
            </a:r>
            <a:r>
              <a:rPr kumimoji="1" lang="en-US" altLang="zh-CN" sz="2800" b="1" baseline="-25000" dirty="0" smtClean="0">
                <a:solidFill>
                  <a:schemeClr val="bg2">
                    <a:lumMod val="50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  <a:cs typeface="Times New Roman" panose="02020603050405020304" pitchFamily="18" charset="0"/>
              </a:rPr>
              <a:t>1</a:t>
            </a:r>
            <a:r>
              <a:rPr kumimoji="1" lang="zh-CN" altLang="en-US" sz="2800" b="1" baseline="-25000" dirty="0" smtClean="0">
                <a:solidFill>
                  <a:schemeClr val="bg2">
                    <a:lumMod val="50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  <a:cs typeface="Times New Roman" panose="02020603050405020304" pitchFamily="18" charset="0"/>
              </a:rPr>
              <a:t>号位相当于方波高电平信号接入</a:t>
            </a:r>
            <a:endParaRPr kumimoji="1" lang="en-US" altLang="zh-CN" sz="2800" b="1" baseline="-25000" dirty="0" smtClean="0">
              <a:solidFill>
                <a:schemeClr val="bg2">
                  <a:lumMod val="50000"/>
                </a:schemeClr>
              </a:solidFill>
              <a:latin typeface="华文楷体" panose="02010600040101010101" pitchFamily="2" charset="-122"/>
              <a:ea typeface="华文楷体" panose="02010600040101010101" pitchFamily="2" charset="-122"/>
              <a:cs typeface="Times New Roman" panose="02020603050405020304" pitchFamily="18" charset="0"/>
            </a:endParaRPr>
          </a:p>
          <a:p>
            <a:pPr>
              <a:spcBef>
                <a:spcPct val="50000"/>
              </a:spcBef>
            </a:pPr>
            <a:r>
              <a:rPr kumimoji="1" lang="zh-CN" altLang="en-US" sz="2800" b="1" baseline="-25000" dirty="0" smtClean="0">
                <a:solidFill>
                  <a:schemeClr val="accent2"/>
                </a:solidFill>
                <a:latin typeface="华文楷体" panose="02010600040101010101" pitchFamily="2" charset="-122"/>
                <a:ea typeface="华文楷体" panose="02010600040101010101" pitchFamily="2" charset="-122"/>
                <a:cs typeface="Times New Roman" panose="02020603050405020304" pitchFamily="18" charset="0"/>
              </a:rPr>
              <a:t>开关</a:t>
            </a:r>
            <a:r>
              <a:rPr kumimoji="1" lang="en-US" altLang="zh-CN" sz="2800" b="1" baseline="-25000" dirty="0" smtClean="0">
                <a:solidFill>
                  <a:schemeClr val="accent2"/>
                </a:solidFill>
                <a:latin typeface="华文楷体" panose="02010600040101010101" pitchFamily="2" charset="-122"/>
                <a:ea typeface="华文楷体" panose="02010600040101010101" pitchFamily="2" charset="-122"/>
                <a:cs typeface="Times New Roman" panose="02020603050405020304" pitchFamily="18" charset="0"/>
              </a:rPr>
              <a:t>2</a:t>
            </a:r>
            <a:r>
              <a:rPr kumimoji="1" lang="zh-CN" altLang="en-US" sz="2800" b="1" baseline="-25000" dirty="0" smtClean="0">
                <a:solidFill>
                  <a:schemeClr val="accent2"/>
                </a:solidFill>
                <a:latin typeface="华文楷体" panose="02010600040101010101" pitchFamily="2" charset="-122"/>
                <a:ea typeface="华文楷体" panose="02010600040101010101" pitchFamily="2" charset="-122"/>
                <a:cs typeface="Times New Roman" panose="02020603050405020304" pitchFamily="18" charset="0"/>
              </a:rPr>
              <a:t>号位等效于方波低电平信号接入</a:t>
            </a:r>
            <a:endParaRPr kumimoji="1" lang="zh-CN" altLang="en-US" sz="2800" b="1" baseline="-25000" dirty="0">
              <a:solidFill>
                <a:schemeClr val="accent2"/>
              </a:solidFill>
              <a:latin typeface="华文楷体" panose="02010600040101010101" pitchFamily="2" charset="-122"/>
              <a:ea typeface="华文楷体" panose="02010600040101010101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29463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文本框 28"/>
          <p:cNvSpPr txBox="1"/>
          <p:nvPr/>
        </p:nvSpPr>
        <p:spPr>
          <a:xfrm>
            <a:off x="2392697" y="142513"/>
            <a:ext cx="740660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      三、实验原理</a:t>
            </a:r>
            <a:endParaRPr lang="zh-CN" altLang="en-US" sz="4000" b="1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0" name="Text Box 53"/>
          <p:cNvSpPr txBox="1">
            <a:spLocks noChangeArrowheads="1"/>
          </p:cNvSpPr>
          <p:nvPr/>
        </p:nvSpPr>
        <p:spPr bwMode="auto">
          <a:xfrm>
            <a:off x="374405" y="1394141"/>
            <a:ext cx="443572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b="1" i="1">
                <a:solidFill>
                  <a:schemeClr val="tx1"/>
                </a:solidFill>
                <a:latin typeface="Garamond" panose="02020404030301010803" pitchFamily="18" charset="0"/>
                <a:ea typeface="楷体_GB2312" panose="02010609030101010101" pitchFamily="49" charset="-122"/>
              </a:defRPr>
            </a:lvl1pPr>
            <a:lvl2pPr marL="742950" indent="-285750" eaLnBrk="0" hangingPunct="0">
              <a:defRPr b="1" i="1">
                <a:solidFill>
                  <a:schemeClr val="tx1"/>
                </a:solidFill>
                <a:latin typeface="Garamond" panose="02020404030301010803" pitchFamily="18" charset="0"/>
                <a:ea typeface="楷体_GB2312" panose="02010609030101010101" pitchFamily="49" charset="-122"/>
              </a:defRPr>
            </a:lvl2pPr>
            <a:lvl3pPr marL="1143000" indent="-228600" eaLnBrk="0" hangingPunct="0">
              <a:defRPr b="1" i="1">
                <a:solidFill>
                  <a:schemeClr val="tx1"/>
                </a:solidFill>
                <a:latin typeface="Garamond" panose="02020404030301010803" pitchFamily="18" charset="0"/>
                <a:ea typeface="楷体_GB2312" panose="02010609030101010101" pitchFamily="49" charset="-122"/>
              </a:defRPr>
            </a:lvl3pPr>
            <a:lvl4pPr marL="1600200" indent="-228600" eaLnBrk="0" hangingPunct="0">
              <a:defRPr b="1" i="1">
                <a:solidFill>
                  <a:schemeClr val="tx1"/>
                </a:solidFill>
                <a:latin typeface="Garamond" panose="02020404030301010803" pitchFamily="18" charset="0"/>
                <a:ea typeface="楷体_GB2312" panose="02010609030101010101" pitchFamily="49" charset="-122"/>
              </a:defRPr>
            </a:lvl4pPr>
            <a:lvl5pPr marL="2057400" indent="-228600" eaLnBrk="0" hangingPunct="0">
              <a:defRPr b="1" i="1">
                <a:solidFill>
                  <a:schemeClr val="tx1"/>
                </a:solidFill>
                <a:latin typeface="Garamond" panose="02020404030301010803" pitchFamily="18" charset="0"/>
                <a:ea typeface="楷体_GB2312" panose="0201060903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 i="1">
                <a:solidFill>
                  <a:schemeClr val="tx1"/>
                </a:solidFill>
                <a:latin typeface="Garamond" panose="02020404030301010803" pitchFamily="18" charset="0"/>
                <a:ea typeface="楷体_GB2312" panose="0201060903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 i="1">
                <a:solidFill>
                  <a:schemeClr val="tx1"/>
                </a:solidFill>
                <a:latin typeface="Garamond" panose="02020404030301010803" pitchFamily="18" charset="0"/>
                <a:ea typeface="楷体_GB2312" panose="0201060903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 i="1">
                <a:solidFill>
                  <a:schemeClr val="tx1"/>
                </a:solidFill>
                <a:latin typeface="Garamond" panose="02020404030301010803" pitchFamily="18" charset="0"/>
                <a:ea typeface="楷体_GB2312" panose="0201060903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 i="1">
                <a:solidFill>
                  <a:schemeClr val="tx1"/>
                </a:solidFill>
                <a:latin typeface="Garamond" panose="02020404030301010803" pitchFamily="18" charset="0"/>
                <a:ea typeface="楷体_GB2312" panose="02010609030101010101" pitchFamily="49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kumimoji="1" lang="en-US" altLang="zh-CN" sz="3200" i="0" dirty="0">
                <a:latin typeface="华文楷体" panose="02010600040101010101" pitchFamily="2" charset="-122"/>
                <a:ea typeface="华文楷体" panose="02010600040101010101" pitchFamily="2" charset="-122"/>
                <a:cs typeface="Times New Roman" panose="02020603050405020304" pitchFamily="18" charset="0"/>
              </a:rPr>
              <a:t>1. </a:t>
            </a:r>
            <a:r>
              <a:rPr kumimoji="1" lang="en-US" altLang="zh-CN" sz="3200" i="0" dirty="0" smtClean="0">
                <a:latin typeface="华文楷体" panose="02010600040101010101" pitchFamily="2" charset="-122"/>
                <a:ea typeface="华文楷体" panose="02010600040101010101" pitchFamily="2" charset="-122"/>
                <a:cs typeface="Times New Roman" panose="02020603050405020304" pitchFamily="18" charset="0"/>
              </a:rPr>
              <a:t>RC</a:t>
            </a:r>
            <a:r>
              <a:rPr kumimoji="1" lang="zh-CN" altLang="en-US" sz="3200" i="0" dirty="0" smtClean="0">
                <a:latin typeface="华文楷体" panose="02010600040101010101" pitchFamily="2" charset="-122"/>
                <a:ea typeface="华文楷体" panose="02010600040101010101" pitchFamily="2" charset="-122"/>
                <a:cs typeface="Times New Roman" panose="02020603050405020304" pitchFamily="18" charset="0"/>
              </a:rPr>
              <a:t>串联</a:t>
            </a:r>
            <a:endParaRPr kumimoji="1" lang="zh-CN" altLang="en-US" sz="3200" i="0" baseline="-25000" dirty="0">
              <a:latin typeface="华文楷体" panose="02010600040101010101" pitchFamily="2" charset="-122"/>
              <a:ea typeface="华文楷体" panose="0201060004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38" name="矩形 37"/>
          <p:cNvSpPr/>
          <p:nvPr/>
        </p:nvSpPr>
        <p:spPr>
          <a:xfrm>
            <a:off x="374405" y="5429330"/>
            <a:ext cx="345479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altLang="zh-CN" sz="2400" b="1" dirty="0">
                <a:solidFill>
                  <a:schemeClr val="accent6">
                    <a:lumMod val="75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  <a:cs typeface="Times New Roman" panose="02020603050405020304" pitchFamily="18" charset="0"/>
              </a:rPr>
              <a:t>a</a:t>
            </a:r>
            <a:r>
              <a:rPr kumimoji="1" lang="en-US" altLang="zh-CN" sz="2400" b="1" dirty="0" smtClean="0">
                <a:solidFill>
                  <a:schemeClr val="accent6">
                    <a:lumMod val="75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  <a:cs typeface="Times New Roman" panose="02020603050405020304" pitchFamily="18" charset="0"/>
              </a:rPr>
              <a:t>.</a:t>
            </a:r>
            <a:r>
              <a:rPr kumimoji="1" lang="zh-CN" altLang="en-US" sz="2400" b="1" dirty="0" smtClean="0">
                <a:solidFill>
                  <a:schemeClr val="accent6">
                    <a:lumMod val="75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  <a:cs typeface="Times New Roman" panose="02020603050405020304" pitchFamily="18" charset="0"/>
              </a:rPr>
              <a:t>根据电路图列电路方程</a:t>
            </a:r>
            <a:endParaRPr kumimoji="1" lang="zh-CN" altLang="en-US" sz="2400" b="1" baseline="-25000" dirty="0">
              <a:solidFill>
                <a:schemeClr val="accent6">
                  <a:lumMod val="75000"/>
                </a:schemeClr>
              </a:solidFill>
              <a:latin typeface="华文楷体" panose="02010600040101010101" pitchFamily="2" charset="-122"/>
              <a:ea typeface="华文楷体" panose="02010600040101010101" pitchFamily="2" charset="-122"/>
              <a:cs typeface="Times New Roman" panose="02020603050405020304" pitchFamily="18" charset="0"/>
            </a:endParaRPr>
          </a:p>
        </p:txBody>
      </p:sp>
      <p:grpSp>
        <p:nvGrpSpPr>
          <p:cNvPr id="15" name="组合 14">
            <a:extLst>
              <a:ext uri="{FF2B5EF4-FFF2-40B4-BE49-F238E27FC236}">
                <a16:creationId xmlns="" xmlns:a16="http://schemas.microsoft.com/office/drawing/2014/main" id="{5C74847A-C462-49AF-8A62-5C7325EF902A}"/>
              </a:ext>
            </a:extLst>
          </p:cNvPr>
          <p:cNvGrpSpPr/>
          <p:nvPr/>
        </p:nvGrpSpPr>
        <p:grpSpPr>
          <a:xfrm>
            <a:off x="0" y="6270170"/>
            <a:ext cx="12192000" cy="587829"/>
            <a:chOff x="0" y="6270170"/>
            <a:chExt cx="12192000" cy="587829"/>
          </a:xfrm>
        </p:grpSpPr>
        <p:sp>
          <p:nvSpPr>
            <p:cNvPr id="16" name="矩形 15">
              <a:extLst>
                <a:ext uri="{FF2B5EF4-FFF2-40B4-BE49-F238E27FC236}">
                  <a16:creationId xmlns="" xmlns:a16="http://schemas.microsoft.com/office/drawing/2014/main" id="{52163D3E-97C1-44C3-B257-57552EE92167}"/>
                </a:ext>
              </a:extLst>
            </p:cNvPr>
            <p:cNvSpPr/>
            <p:nvPr/>
          </p:nvSpPr>
          <p:spPr>
            <a:xfrm>
              <a:off x="0" y="6270170"/>
              <a:ext cx="12192000" cy="587829"/>
            </a:xfrm>
            <a:prstGeom prst="rect">
              <a:avLst/>
            </a:prstGeom>
            <a:gradFill flip="none" rotWithShape="1">
              <a:gsLst>
                <a:gs pos="100000">
                  <a:schemeClr val="accent4">
                    <a:lumMod val="20000"/>
                    <a:lumOff val="80000"/>
                  </a:schemeClr>
                </a:gs>
                <a:gs pos="0">
                  <a:srgbClr val="00B0F0">
                    <a:shade val="30000"/>
                    <a:satMod val="115000"/>
                  </a:srgbClr>
                </a:gs>
                <a:gs pos="0">
                  <a:srgbClr val="00B0F0">
                    <a:shade val="67500"/>
                    <a:satMod val="115000"/>
                  </a:srgbClr>
                </a:gs>
                <a:gs pos="100000">
                  <a:srgbClr val="00B0F0">
                    <a:shade val="100000"/>
                    <a:satMod val="11500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  <a:effectLst>
              <a:reflection blurRad="6350" stA="52000" endA="300" endPos="350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50"/>
            </a:p>
          </p:txBody>
        </p:sp>
        <p:sp>
          <p:nvSpPr>
            <p:cNvPr id="17" name="文本框 2">
              <a:extLst>
                <a:ext uri="{FF2B5EF4-FFF2-40B4-BE49-F238E27FC236}">
                  <a16:creationId xmlns="" xmlns:a16="http://schemas.microsoft.com/office/drawing/2014/main" id="{27C2725B-9B5E-4A39-A93B-164FC3B2C639}"/>
                </a:ext>
              </a:extLst>
            </p:cNvPr>
            <p:cNvSpPr txBox="1"/>
            <p:nvPr/>
          </p:nvSpPr>
          <p:spPr>
            <a:xfrm>
              <a:off x="9326880" y="6407686"/>
              <a:ext cx="286512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zh-CN" altLang="en-US" sz="1600" dirty="0">
                  <a:solidFill>
                    <a:schemeClr val="bg1">
                      <a:lumMod val="8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华文行楷" pitchFamily="2" charset="-122"/>
                  <a:ea typeface="华文行楷" pitchFamily="2" charset="-122"/>
                </a:rPr>
                <a:t>长安大学物理实验教学中心</a:t>
              </a:r>
            </a:p>
          </p:txBody>
        </p:sp>
      </p:grpSp>
      <p:sp>
        <p:nvSpPr>
          <p:cNvPr id="24" name="矩形 23"/>
          <p:cNvSpPr/>
          <p:nvPr/>
        </p:nvSpPr>
        <p:spPr>
          <a:xfrm>
            <a:off x="6679332" y="5306219"/>
            <a:ext cx="4791010" cy="8104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2800" b="1" baseline="-25000" dirty="0" smtClean="0">
                <a:solidFill>
                  <a:schemeClr val="bg2">
                    <a:lumMod val="50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  <a:cs typeface="Times New Roman" panose="02020603050405020304" pitchFamily="18" charset="0"/>
              </a:rPr>
              <a:t>开关</a:t>
            </a:r>
            <a:r>
              <a:rPr kumimoji="1" lang="en-US" altLang="zh-CN" sz="2800" b="1" baseline="-25000" dirty="0" smtClean="0">
                <a:solidFill>
                  <a:schemeClr val="bg2">
                    <a:lumMod val="50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  <a:cs typeface="Times New Roman" panose="02020603050405020304" pitchFamily="18" charset="0"/>
              </a:rPr>
              <a:t>1</a:t>
            </a:r>
            <a:r>
              <a:rPr kumimoji="1" lang="zh-CN" altLang="en-US" sz="2800" b="1" baseline="-25000" dirty="0" smtClean="0">
                <a:solidFill>
                  <a:schemeClr val="bg2">
                    <a:lumMod val="50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  <a:cs typeface="Times New Roman" panose="02020603050405020304" pitchFamily="18" charset="0"/>
              </a:rPr>
              <a:t>号位相当于方波高电平信号接入</a:t>
            </a:r>
            <a:endParaRPr kumimoji="1" lang="en-US" altLang="zh-CN" sz="2800" b="1" baseline="-25000" dirty="0" smtClean="0">
              <a:solidFill>
                <a:schemeClr val="bg2">
                  <a:lumMod val="50000"/>
                </a:schemeClr>
              </a:solidFill>
              <a:latin typeface="华文楷体" panose="02010600040101010101" pitchFamily="2" charset="-122"/>
              <a:ea typeface="华文楷体" panose="02010600040101010101" pitchFamily="2" charset="-122"/>
              <a:cs typeface="Times New Roman" panose="02020603050405020304" pitchFamily="18" charset="0"/>
            </a:endParaRPr>
          </a:p>
          <a:p>
            <a:pPr>
              <a:spcBef>
                <a:spcPct val="50000"/>
              </a:spcBef>
            </a:pPr>
            <a:r>
              <a:rPr kumimoji="1" lang="zh-CN" altLang="en-US" sz="2800" b="1" baseline="-25000" dirty="0" smtClean="0">
                <a:solidFill>
                  <a:schemeClr val="accent2"/>
                </a:solidFill>
                <a:latin typeface="华文楷体" panose="02010600040101010101" pitchFamily="2" charset="-122"/>
                <a:ea typeface="华文楷体" panose="02010600040101010101" pitchFamily="2" charset="-122"/>
                <a:cs typeface="Times New Roman" panose="02020603050405020304" pitchFamily="18" charset="0"/>
              </a:rPr>
              <a:t>开关</a:t>
            </a:r>
            <a:r>
              <a:rPr kumimoji="1" lang="en-US" altLang="zh-CN" sz="2800" b="1" baseline="-25000" dirty="0" smtClean="0">
                <a:solidFill>
                  <a:schemeClr val="accent2"/>
                </a:solidFill>
                <a:latin typeface="华文楷体" panose="02010600040101010101" pitchFamily="2" charset="-122"/>
                <a:ea typeface="华文楷体" panose="02010600040101010101" pitchFamily="2" charset="-122"/>
                <a:cs typeface="Times New Roman" panose="02020603050405020304" pitchFamily="18" charset="0"/>
              </a:rPr>
              <a:t>2</a:t>
            </a:r>
            <a:r>
              <a:rPr kumimoji="1" lang="zh-CN" altLang="en-US" sz="2800" b="1" baseline="-25000" dirty="0" smtClean="0">
                <a:solidFill>
                  <a:schemeClr val="accent2"/>
                </a:solidFill>
                <a:latin typeface="华文楷体" panose="02010600040101010101" pitchFamily="2" charset="-122"/>
                <a:ea typeface="华文楷体" panose="02010600040101010101" pitchFamily="2" charset="-122"/>
                <a:cs typeface="Times New Roman" panose="02020603050405020304" pitchFamily="18" charset="0"/>
              </a:rPr>
              <a:t>号位等效于方波低电平信号接入</a:t>
            </a:r>
            <a:endParaRPr kumimoji="1" lang="zh-CN" altLang="en-US" sz="2800" b="1" baseline="-25000" dirty="0">
              <a:solidFill>
                <a:schemeClr val="accent2"/>
              </a:solidFill>
              <a:latin typeface="华文楷体" panose="02010600040101010101" pitchFamily="2" charset="-122"/>
              <a:ea typeface="华文楷体" panose="0201060004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0" y="39052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  </a:t>
            </a:r>
            <a:endParaRPr kumimoji="0" lang="en-US" altLang="zh-CN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</p:txBody>
      </p:sp>
      <p:grpSp>
        <p:nvGrpSpPr>
          <p:cNvPr id="21" name="组合 20"/>
          <p:cNvGrpSpPr/>
          <p:nvPr/>
        </p:nvGrpSpPr>
        <p:grpSpPr>
          <a:xfrm>
            <a:off x="450088" y="2228046"/>
            <a:ext cx="3186749" cy="2761849"/>
            <a:chOff x="7342653" y="2228047"/>
            <a:chExt cx="3186749" cy="2761849"/>
          </a:xfrm>
        </p:grpSpPr>
        <p:pic>
          <p:nvPicPr>
            <p:cNvPr id="22" name="Picture 2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342653" y="2228047"/>
              <a:ext cx="3186749" cy="27618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5" name="TextBox 24"/>
            <p:cNvSpPr txBox="1"/>
            <p:nvPr/>
          </p:nvSpPr>
          <p:spPr>
            <a:xfrm>
              <a:off x="7758952" y="2380130"/>
              <a:ext cx="20170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dirty="0" smtClean="0"/>
                <a:t>1</a:t>
              </a:r>
              <a:endParaRPr lang="zh-CN" altLang="en-US" dirty="0"/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7776882" y="2761129"/>
              <a:ext cx="20170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dirty="0"/>
                <a:t>2</a:t>
              </a:r>
              <a:endParaRPr lang="zh-CN" altLang="en-US" dirty="0"/>
            </a:p>
          </p:txBody>
        </p:sp>
      </p:grpSp>
      <p:graphicFrame>
        <p:nvGraphicFramePr>
          <p:cNvPr id="10" name="图示 9"/>
          <p:cNvGraphicFramePr/>
          <p:nvPr>
            <p:extLst>
              <p:ext uri="{D42A27DB-BD31-4B8C-83A1-F6EECF244321}">
                <p14:modId xmlns:p14="http://schemas.microsoft.com/office/powerpoint/2010/main" xmlns="" val="3924893222"/>
              </p:ext>
            </p:extLst>
          </p:nvPr>
        </p:nvGraphicFramePr>
        <p:xfrm>
          <a:off x="3636837" y="851503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pic>
        <p:nvPicPr>
          <p:cNvPr id="351237" name="Picture 5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032483" y="2395676"/>
            <a:ext cx="9402190" cy="7075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12" name="对象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440024854"/>
              </p:ext>
            </p:extLst>
          </p:nvPr>
        </p:nvGraphicFramePr>
        <p:xfrm>
          <a:off x="7315200" y="3920836"/>
          <a:ext cx="1537517" cy="692727"/>
        </p:xfrm>
        <a:graphic>
          <a:graphicData uri="http://schemas.openxmlformats.org/presentationml/2006/ole">
            <p:oleObj spid="_x0000_s351256" r:id="rId10" imgW="863600" imgH="393700" progId="Equation.3">
              <p:embed/>
            </p:oleObj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9799300" y="2610911"/>
            <a:ext cx="7855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 dirty="0" smtClean="0"/>
              <a:t>（</a:t>
            </a:r>
            <a:r>
              <a:rPr lang="en-US" altLang="zh-CN" b="1" dirty="0" smtClean="0"/>
              <a:t>1</a:t>
            </a:r>
            <a:r>
              <a:rPr lang="zh-CN" altLang="en-US" b="1" dirty="0" smtClean="0"/>
              <a:t>）</a:t>
            </a:r>
            <a:endParaRPr lang="zh-CN" altLang="en-US" b="1" dirty="0"/>
          </a:p>
        </p:txBody>
      </p:sp>
      <p:sp>
        <p:nvSpPr>
          <p:cNvPr id="31" name="TextBox 30"/>
          <p:cNvSpPr txBox="1"/>
          <p:nvPr/>
        </p:nvSpPr>
        <p:spPr>
          <a:xfrm>
            <a:off x="9799295" y="4037971"/>
            <a:ext cx="7855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 dirty="0" smtClean="0"/>
              <a:t>（</a:t>
            </a:r>
            <a:r>
              <a:rPr lang="en-US" altLang="zh-CN" b="1" dirty="0"/>
              <a:t>2</a:t>
            </a:r>
            <a:r>
              <a:rPr lang="zh-CN" altLang="en-US" b="1" dirty="0" smtClean="0"/>
              <a:t>）</a:t>
            </a:r>
            <a:endParaRPr lang="zh-CN" altLang="en-US" b="1" dirty="0"/>
          </a:p>
        </p:txBody>
      </p:sp>
    </p:spTree>
    <p:extLst>
      <p:ext uri="{BB962C8B-B14F-4D97-AF65-F5344CB8AC3E}">
        <p14:creationId xmlns:p14="http://schemas.microsoft.com/office/powerpoint/2010/main" xmlns="" val="275437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文本框 28"/>
          <p:cNvSpPr txBox="1"/>
          <p:nvPr/>
        </p:nvSpPr>
        <p:spPr>
          <a:xfrm>
            <a:off x="2392697" y="142513"/>
            <a:ext cx="740660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      三、实验原理</a:t>
            </a:r>
            <a:endParaRPr lang="zh-CN" altLang="en-US" sz="4000" b="1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0" name="Text Box 53"/>
          <p:cNvSpPr txBox="1">
            <a:spLocks noChangeArrowheads="1"/>
          </p:cNvSpPr>
          <p:nvPr/>
        </p:nvSpPr>
        <p:spPr bwMode="auto">
          <a:xfrm>
            <a:off x="374405" y="1394141"/>
            <a:ext cx="443572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b="1" i="1">
                <a:solidFill>
                  <a:schemeClr val="tx1"/>
                </a:solidFill>
                <a:latin typeface="Garamond" panose="02020404030301010803" pitchFamily="18" charset="0"/>
                <a:ea typeface="楷体_GB2312" panose="02010609030101010101" pitchFamily="49" charset="-122"/>
              </a:defRPr>
            </a:lvl1pPr>
            <a:lvl2pPr marL="742950" indent="-285750" eaLnBrk="0" hangingPunct="0">
              <a:defRPr b="1" i="1">
                <a:solidFill>
                  <a:schemeClr val="tx1"/>
                </a:solidFill>
                <a:latin typeface="Garamond" panose="02020404030301010803" pitchFamily="18" charset="0"/>
                <a:ea typeface="楷体_GB2312" panose="02010609030101010101" pitchFamily="49" charset="-122"/>
              </a:defRPr>
            </a:lvl2pPr>
            <a:lvl3pPr marL="1143000" indent="-228600" eaLnBrk="0" hangingPunct="0">
              <a:defRPr b="1" i="1">
                <a:solidFill>
                  <a:schemeClr val="tx1"/>
                </a:solidFill>
                <a:latin typeface="Garamond" panose="02020404030301010803" pitchFamily="18" charset="0"/>
                <a:ea typeface="楷体_GB2312" panose="02010609030101010101" pitchFamily="49" charset="-122"/>
              </a:defRPr>
            </a:lvl3pPr>
            <a:lvl4pPr marL="1600200" indent="-228600" eaLnBrk="0" hangingPunct="0">
              <a:defRPr b="1" i="1">
                <a:solidFill>
                  <a:schemeClr val="tx1"/>
                </a:solidFill>
                <a:latin typeface="Garamond" panose="02020404030301010803" pitchFamily="18" charset="0"/>
                <a:ea typeface="楷体_GB2312" panose="02010609030101010101" pitchFamily="49" charset="-122"/>
              </a:defRPr>
            </a:lvl4pPr>
            <a:lvl5pPr marL="2057400" indent="-228600" eaLnBrk="0" hangingPunct="0">
              <a:defRPr b="1" i="1">
                <a:solidFill>
                  <a:schemeClr val="tx1"/>
                </a:solidFill>
                <a:latin typeface="Garamond" panose="02020404030301010803" pitchFamily="18" charset="0"/>
                <a:ea typeface="楷体_GB2312" panose="0201060903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 i="1">
                <a:solidFill>
                  <a:schemeClr val="tx1"/>
                </a:solidFill>
                <a:latin typeface="Garamond" panose="02020404030301010803" pitchFamily="18" charset="0"/>
                <a:ea typeface="楷体_GB2312" panose="0201060903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 i="1">
                <a:solidFill>
                  <a:schemeClr val="tx1"/>
                </a:solidFill>
                <a:latin typeface="Garamond" panose="02020404030301010803" pitchFamily="18" charset="0"/>
                <a:ea typeface="楷体_GB2312" panose="0201060903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 i="1">
                <a:solidFill>
                  <a:schemeClr val="tx1"/>
                </a:solidFill>
                <a:latin typeface="Garamond" panose="02020404030301010803" pitchFamily="18" charset="0"/>
                <a:ea typeface="楷体_GB2312" panose="0201060903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 i="1">
                <a:solidFill>
                  <a:schemeClr val="tx1"/>
                </a:solidFill>
                <a:latin typeface="Garamond" panose="02020404030301010803" pitchFamily="18" charset="0"/>
                <a:ea typeface="楷体_GB2312" panose="02010609030101010101" pitchFamily="49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kumimoji="1" lang="en-US" altLang="zh-CN" sz="3200" i="0" dirty="0">
                <a:latin typeface="华文楷体" panose="02010600040101010101" pitchFamily="2" charset="-122"/>
                <a:ea typeface="华文楷体" panose="02010600040101010101" pitchFamily="2" charset="-122"/>
                <a:cs typeface="Times New Roman" panose="02020603050405020304" pitchFamily="18" charset="0"/>
              </a:rPr>
              <a:t>1. </a:t>
            </a:r>
            <a:r>
              <a:rPr kumimoji="1" lang="en-US" altLang="zh-CN" sz="3200" i="0" dirty="0" smtClean="0">
                <a:latin typeface="华文楷体" panose="02010600040101010101" pitchFamily="2" charset="-122"/>
                <a:ea typeface="华文楷体" panose="02010600040101010101" pitchFamily="2" charset="-122"/>
                <a:cs typeface="Times New Roman" panose="02020603050405020304" pitchFamily="18" charset="0"/>
              </a:rPr>
              <a:t>RC</a:t>
            </a:r>
            <a:r>
              <a:rPr kumimoji="1" lang="zh-CN" altLang="en-US" sz="3200" i="0" dirty="0" smtClean="0">
                <a:latin typeface="华文楷体" panose="02010600040101010101" pitchFamily="2" charset="-122"/>
                <a:ea typeface="华文楷体" panose="02010600040101010101" pitchFamily="2" charset="-122"/>
                <a:cs typeface="Times New Roman" panose="02020603050405020304" pitchFamily="18" charset="0"/>
              </a:rPr>
              <a:t>串联</a:t>
            </a:r>
            <a:endParaRPr kumimoji="1" lang="zh-CN" altLang="en-US" sz="3200" i="0" baseline="-25000" dirty="0">
              <a:latin typeface="华文楷体" panose="02010600040101010101" pitchFamily="2" charset="-122"/>
              <a:ea typeface="华文楷体" panose="0201060004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38" name="矩形 37"/>
          <p:cNvSpPr/>
          <p:nvPr/>
        </p:nvSpPr>
        <p:spPr>
          <a:xfrm>
            <a:off x="374405" y="5429330"/>
            <a:ext cx="348685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altLang="zh-CN" sz="2400" b="1" dirty="0">
                <a:solidFill>
                  <a:schemeClr val="accent6">
                    <a:lumMod val="75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  <a:cs typeface="Times New Roman" panose="02020603050405020304" pitchFamily="18" charset="0"/>
              </a:rPr>
              <a:t>b</a:t>
            </a:r>
            <a:r>
              <a:rPr kumimoji="1" lang="en-US" altLang="zh-CN" sz="2400" b="1" dirty="0" smtClean="0">
                <a:solidFill>
                  <a:schemeClr val="accent6">
                    <a:lumMod val="75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  <a:cs typeface="Times New Roman" panose="02020603050405020304" pitchFamily="18" charset="0"/>
              </a:rPr>
              <a:t>.</a:t>
            </a:r>
            <a:r>
              <a:rPr kumimoji="1" lang="zh-CN" altLang="en-US" sz="2400" b="1" dirty="0" smtClean="0">
                <a:solidFill>
                  <a:schemeClr val="accent6">
                    <a:lumMod val="75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  <a:cs typeface="Times New Roman" panose="02020603050405020304" pitchFamily="18" charset="0"/>
              </a:rPr>
              <a:t>通过电路方程求解</a:t>
            </a:r>
            <a:r>
              <a:rPr kumimoji="1" lang="en-US" altLang="zh-CN" sz="2400" b="1" dirty="0" err="1" smtClean="0">
                <a:solidFill>
                  <a:schemeClr val="accent6">
                    <a:lumMod val="75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  <a:cs typeface="Times New Roman" panose="02020603050405020304" pitchFamily="18" charset="0"/>
              </a:rPr>
              <a:t>Uc</a:t>
            </a:r>
            <a:r>
              <a:rPr kumimoji="1" lang="en-US" altLang="zh-CN" sz="2400" b="1" dirty="0" smtClean="0">
                <a:solidFill>
                  <a:schemeClr val="accent6">
                    <a:lumMod val="75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  <a:cs typeface="Times New Roman" panose="02020603050405020304" pitchFamily="18" charset="0"/>
              </a:rPr>
              <a:t>(t)</a:t>
            </a:r>
            <a:endParaRPr kumimoji="1" lang="zh-CN" altLang="en-US" sz="2400" b="1" baseline="-25000" dirty="0">
              <a:solidFill>
                <a:schemeClr val="accent6">
                  <a:lumMod val="75000"/>
                </a:schemeClr>
              </a:solidFill>
              <a:latin typeface="华文楷体" panose="02010600040101010101" pitchFamily="2" charset="-122"/>
              <a:ea typeface="华文楷体" panose="02010600040101010101" pitchFamily="2" charset="-122"/>
              <a:cs typeface="Times New Roman" panose="02020603050405020304" pitchFamily="18" charset="0"/>
            </a:endParaRPr>
          </a:p>
        </p:txBody>
      </p:sp>
      <p:grpSp>
        <p:nvGrpSpPr>
          <p:cNvPr id="15" name="组合 14">
            <a:extLst>
              <a:ext uri="{FF2B5EF4-FFF2-40B4-BE49-F238E27FC236}">
                <a16:creationId xmlns="" xmlns:a16="http://schemas.microsoft.com/office/drawing/2014/main" id="{5C74847A-C462-49AF-8A62-5C7325EF902A}"/>
              </a:ext>
            </a:extLst>
          </p:cNvPr>
          <p:cNvGrpSpPr/>
          <p:nvPr/>
        </p:nvGrpSpPr>
        <p:grpSpPr>
          <a:xfrm>
            <a:off x="0" y="6270170"/>
            <a:ext cx="12192000" cy="587829"/>
            <a:chOff x="0" y="6270170"/>
            <a:chExt cx="12192000" cy="587829"/>
          </a:xfrm>
        </p:grpSpPr>
        <p:sp>
          <p:nvSpPr>
            <p:cNvPr id="16" name="矩形 15">
              <a:extLst>
                <a:ext uri="{FF2B5EF4-FFF2-40B4-BE49-F238E27FC236}">
                  <a16:creationId xmlns="" xmlns:a16="http://schemas.microsoft.com/office/drawing/2014/main" id="{52163D3E-97C1-44C3-B257-57552EE92167}"/>
                </a:ext>
              </a:extLst>
            </p:cNvPr>
            <p:cNvSpPr/>
            <p:nvPr/>
          </p:nvSpPr>
          <p:spPr>
            <a:xfrm>
              <a:off x="0" y="6270170"/>
              <a:ext cx="12192000" cy="587829"/>
            </a:xfrm>
            <a:prstGeom prst="rect">
              <a:avLst/>
            </a:prstGeom>
            <a:gradFill flip="none" rotWithShape="1">
              <a:gsLst>
                <a:gs pos="100000">
                  <a:schemeClr val="accent4">
                    <a:lumMod val="20000"/>
                    <a:lumOff val="80000"/>
                  </a:schemeClr>
                </a:gs>
                <a:gs pos="0">
                  <a:srgbClr val="00B0F0">
                    <a:shade val="30000"/>
                    <a:satMod val="115000"/>
                  </a:srgbClr>
                </a:gs>
                <a:gs pos="0">
                  <a:srgbClr val="00B0F0">
                    <a:shade val="67500"/>
                    <a:satMod val="115000"/>
                  </a:srgbClr>
                </a:gs>
                <a:gs pos="100000">
                  <a:srgbClr val="00B0F0">
                    <a:shade val="100000"/>
                    <a:satMod val="11500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  <a:effectLst>
              <a:reflection blurRad="6350" stA="52000" endA="300" endPos="350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50"/>
            </a:p>
          </p:txBody>
        </p:sp>
        <p:sp>
          <p:nvSpPr>
            <p:cNvPr id="17" name="文本框 2">
              <a:extLst>
                <a:ext uri="{FF2B5EF4-FFF2-40B4-BE49-F238E27FC236}">
                  <a16:creationId xmlns="" xmlns:a16="http://schemas.microsoft.com/office/drawing/2014/main" id="{27C2725B-9B5E-4A39-A93B-164FC3B2C639}"/>
                </a:ext>
              </a:extLst>
            </p:cNvPr>
            <p:cNvSpPr txBox="1"/>
            <p:nvPr/>
          </p:nvSpPr>
          <p:spPr>
            <a:xfrm>
              <a:off x="9326880" y="6407686"/>
              <a:ext cx="286512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zh-CN" altLang="en-US" sz="1600" dirty="0">
                  <a:solidFill>
                    <a:schemeClr val="bg1">
                      <a:lumMod val="8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华文行楷" pitchFamily="2" charset="-122"/>
                  <a:ea typeface="华文行楷" pitchFamily="2" charset="-122"/>
                </a:rPr>
                <a:t>长安大学物理实验教学中心</a:t>
              </a:r>
            </a:p>
          </p:txBody>
        </p:sp>
      </p:grpSp>
      <p:sp>
        <p:nvSpPr>
          <p:cNvPr id="24" name="矩形 23"/>
          <p:cNvSpPr/>
          <p:nvPr/>
        </p:nvSpPr>
        <p:spPr>
          <a:xfrm>
            <a:off x="6679332" y="5306219"/>
            <a:ext cx="4791010" cy="8104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2800" b="1" baseline="-25000" dirty="0" smtClean="0">
                <a:solidFill>
                  <a:schemeClr val="bg2">
                    <a:lumMod val="50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  <a:cs typeface="Times New Roman" panose="02020603050405020304" pitchFamily="18" charset="0"/>
              </a:rPr>
              <a:t>开关</a:t>
            </a:r>
            <a:r>
              <a:rPr kumimoji="1" lang="en-US" altLang="zh-CN" sz="2800" b="1" baseline="-25000" dirty="0" smtClean="0">
                <a:solidFill>
                  <a:schemeClr val="bg2">
                    <a:lumMod val="50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  <a:cs typeface="Times New Roman" panose="02020603050405020304" pitchFamily="18" charset="0"/>
              </a:rPr>
              <a:t>1</a:t>
            </a:r>
            <a:r>
              <a:rPr kumimoji="1" lang="zh-CN" altLang="en-US" sz="2800" b="1" baseline="-25000" dirty="0" smtClean="0">
                <a:solidFill>
                  <a:schemeClr val="bg2">
                    <a:lumMod val="50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  <a:cs typeface="Times New Roman" panose="02020603050405020304" pitchFamily="18" charset="0"/>
              </a:rPr>
              <a:t>号位相当于方波高电平信号接入</a:t>
            </a:r>
            <a:endParaRPr kumimoji="1" lang="en-US" altLang="zh-CN" sz="2800" b="1" baseline="-25000" dirty="0" smtClean="0">
              <a:solidFill>
                <a:schemeClr val="bg2">
                  <a:lumMod val="50000"/>
                </a:schemeClr>
              </a:solidFill>
              <a:latin typeface="华文楷体" panose="02010600040101010101" pitchFamily="2" charset="-122"/>
              <a:ea typeface="华文楷体" panose="02010600040101010101" pitchFamily="2" charset="-122"/>
              <a:cs typeface="Times New Roman" panose="02020603050405020304" pitchFamily="18" charset="0"/>
            </a:endParaRPr>
          </a:p>
          <a:p>
            <a:pPr>
              <a:spcBef>
                <a:spcPct val="50000"/>
              </a:spcBef>
            </a:pPr>
            <a:r>
              <a:rPr kumimoji="1" lang="zh-CN" altLang="en-US" sz="2800" b="1" baseline="-25000" dirty="0" smtClean="0">
                <a:solidFill>
                  <a:schemeClr val="accent2"/>
                </a:solidFill>
                <a:latin typeface="华文楷体" panose="02010600040101010101" pitchFamily="2" charset="-122"/>
                <a:ea typeface="华文楷体" panose="02010600040101010101" pitchFamily="2" charset="-122"/>
                <a:cs typeface="Times New Roman" panose="02020603050405020304" pitchFamily="18" charset="0"/>
              </a:rPr>
              <a:t>开关</a:t>
            </a:r>
            <a:r>
              <a:rPr kumimoji="1" lang="en-US" altLang="zh-CN" sz="2800" b="1" baseline="-25000" dirty="0" smtClean="0">
                <a:solidFill>
                  <a:schemeClr val="accent2"/>
                </a:solidFill>
                <a:latin typeface="华文楷体" panose="02010600040101010101" pitchFamily="2" charset="-122"/>
                <a:ea typeface="华文楷体" panose="02010600040101010101" pitchFamily="2" charset="-122"/>
                <a:cs typeface="Times New Roman" panose="02020603050405020304" pitchFamily="18" charset="0"/>
              </a:rPr>
              <a:t>2</a:t>
            </a:r>
            <a:r>
              <a:rPr kumimoji="1" lang="zh-CN" altLang="en-US" sz="2800" b="1" baseline="-25000" dirty="0" smtClean="0">
                <a:solidFill>
                  <a:schemeClr val="accent2"/>
                </a:solidFill>
                <a:latin typeface="华文楷体" panose="02010600040101010101" pitchFamily="2" charset="-122"/>
                <a:ea typeface="华文楷体" panose="02010600040101010101" pitchFamily="2" charset="-122"/>
                <a:cs typeface="Times New Roman" panose="02020603050405020304" pitchFamily="18" charset="0"/>
              </a:rPr>
              <a:t>号位等效于方波低电平信号接入</a:t>
            </a:r>
            <a:endParaRPr kumimoji="1" lang="zh-CN" altLang="en-US" sz="2800" b="1" baseline="-25000" dirty="0">
              <a:solidFill>
                <a:schemeClr val="accent2"/>
              </a:solidFill>
              <a:latin typeface="华文楷体" panose="02010600040101010101" pitchFamily="2" charset="-122"/>
              <a:ea typeface="华文楷体" panose="0201060004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0" y="39052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  </a:t>
            </a:r>
            <a:endParaRPr kumimoji="0" lang="en-US" altLang="zh-CN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</p:txBody>
      </p:sp>
      <p:grpSp>
        <p:nvGrpSpPr>
          <p:cNvPr id="21" name="组合 20"/>
          <p:cNvGrpSpPr/>
          <p:nvPr/>
        </p:nvGrpSpPr>
        <p:grpSpPr>
          <a:xfrm>
            <a:off x="450088" y="2228046"/>
            <a:ext cx="3186749" cy="2761849"/>
            <a:chOff x="7342653" y="2228047"/>
            <a:chExt cx="3186749" cy="2761849"/>
          </a:xfrm>
        </p:grpSpPr>
        <p:pic>
          <p:nvPicPr>
            <p:cNvPr id="22" name="Picture 2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342653" y="2228047"/>
              <a:ext cx="3186749" cy="27618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5" name="TextBox 24"/>
            <p:cNvSpPr txBox="1"/>
            <p:nvPr/>
          </p:nvSpPr>
          <p:spPr>
            <a:xfrm>
              <a:off x="7758952" y="2380130"/>
              <a:ext cx="20170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dirty="0" smtClean="0"/>
                <a:t>1</a:t>
              </a:r>
              <a:endParaRPr lang="zh-CN" altLang="en-US" dirty="0"/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7776882" y="2761129"/>
              <a:ext cx="20170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dirty="0"/>
                <a:t>2</a:t>
              </a:r>
              <a:endParaRPr lang="zh-CN" altLang="en-US" dirty="0"/>
            </a:p>
          </p:txBody>
        </p:sp>
      </p:grpSp>
      <p:graphicFrame>
        <p:nvGraphicFramePr>
          <p:cNvPr id="10" name="图示 9"/>
          <p:cNvGraphicFramePr/>
          <p:nvPr>
            <p:extLst>
              <p:ext uri="{D42A27DB-BD31-4B8C-83A1-F6EECF244321}">
                <p14:modId xmlns:p14="http://schemas.microsoft.com/office/powerpoint/2010/main" xmlns="" val="2130234172"/>
              </p:ext>
            </p:extLst>
          </p:nvPr>
        </p:nvGraphicFramePr>
        <p:xfrm>
          <a:off x="3636837" y="851503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13" name="TextBox 12"/>
          <p:cNvSpPr txBox="1"/>
          <p:nvPr/>
        </p:nvSpPr>
        <p:spPr>
          <a:xfrm>
            <a:off x="10759440" y="2586198"/>
            <a:ext cx="7855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 dirty="0" smtClean="0"/>
              <a:t>（</a:t>
            </a:r>
            <a:r>
              <a:rPr lang="en-US" altLang="zh-CN" b="1" dirty="0"/>
              <a:t>3</a:t>
            </a:r>
            <a:r>
              <a:rPr lang="zh-CN" altLang="en-US" b="1" dirty="0" smtClean="0"/>
              <a:t>）</a:t>
            </a:r>
            <a:endParaRPr lang="zh-CN" altLang="en-US" b="1" dirty="0"/>
          </a:p>
        </p:txBody>
      </p:sp>
      <p:sp>
        <p:nvSpPr>
          <p:cNvPr id="31" name="TextBox 30"/>
          <p:cNvSpPr txBox="1"/>
          <p:nvPr/>
        </p:nvSpPr>
        <p:spPr>
          <a:xfrm>
            <a:off x="10772888" y="4037971"/>
            <a:ext cx="7855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 dirty="0" smtClean="0"/>
              <a:t>（</a:t>
            </a:r>
            <a:r>
              <a:rPr lang="en-US" altLang="zh-CN" b="1" dirty="0" smtClean="0"/>
              <a:t>4</a:t>
            </a:r>
            <a:r>
              <a:rPr lang="zh-CN" altLang="en-US" b="1" dirty="0" smtClean="0"/>
              <a:t>）</a:t>
            </a:r>
            <a:endParaRPr lang="zh-CN" altLang="en-US" b="1" dirty="0"/>
          </a:p>
        </p:txBody>
      </p:sp>
      <p:sp>
        <p:nvSpPr>
          <p:cNvPr id="2" name="Rectangle 4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</a:t>
            </a:r>
            <a:endParaRPr kumimoji="0" lang="en-US" altLang="zh-CN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</p:txBody>
      </p:sp>
      <p:graphicFrame>
        <p:nvGraphicFramePr>
          <p:cNvPr id="4" name="对象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259479515"/>
              </p:ext>
            </p:extLst>
          </p:nvPr>
        </p:nvGraphicFramePr>
        <p:xfrm>
          <a:off x="5738042" y="4037971"/>
          <a:ext cx="1846103" cy="509270"/>
        </p:xfrm>
        <a:graphic>
          <a:graphicData uri="http://schemas.openxmlformats.org/presentationml/2006/ole">
            <p:oleObj spid="_x0000_s352328" r:id="rId9" imgW="825858" imgH="228699" progId="Equation.3">
              <p:embed/>
            </p:oleObj>
          </a:graphicData>
        </a:graphic>
      </p:graphicFrame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0" y="2286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    </a:t>
            </a:r>
            <a:endParaRPr kumimoji="0" lang="en-US" altLang="zh-CN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</p:txBody>
      </p:sp>
      <p:sp>
        <p:nvSpPr>
          <p:cNvPr id="6" name="Rectangle 7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7" name="对象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571103019"/>
              </p:ext>
            </p:extLst>
          </p:nvPr>
        </p:nvGraphicFramePr>
        <p:xfrm>
          <a:off x="5661216" y="2358778"/>
          <a:ext cx="2476080" cy="690999"/>
        </p:xfrm>
        <a:graphic>
          <a:graphicData uri="http://schemas.openxmlformats.org/presentationml/2006/ole">
            <p:oleObj spid="_x0000_s352329" r:id="rId10" imgW="1231900" imgH="342900" progId="Equation.3">
              <p:embed/>
            </p:oleObj>
          </a:graphicData>
        </a:graphic>
      </p:graphicFrame>
      <p:sp>
        <p:nvSpPr>
          <p:cNvPr id="9" name="Rectangle 9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14" name="对象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60460472"/>
              </p:ext>
            </p:extLst>
          </p:nvPr>
        </p:nvGraphicFramePr>
        <p:xfrm>
          <a:off x="8414698" y="2413057"/>
          <a:ext cx="2344742" cy="677777"/>
        </p:xfrm>
        <a:graphic>
          <a:graphicData uri="http://schemas.openxmlformats.org/presentationml/2006/ole">
            <p:oleObj spid="_x0000_s352330" r:id="rId11" imgW="1218671" imgH="355446" progId="Equation.3">
              <p:embed/>
            </p:oleObj>
          </a:graphicData>
        </a:graphic>
      </p:graphicFrame>
      <p:sp>
        <p:nvSpPr>
          <p:cNvPr id="18" name="Rectangle 11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19" name="对象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987548545"/>
              </p:ext>
            </p:extLst>
          </p:nvPr>
        </p:nvGraphicFramePr>
        <p:xfrm>
          <a:off x="8345805" y="4007814"/>
          <a:ext cx="2102840" cy="510398"/>
        </p:xfrm>
        <a:graphic>
          <a:graphicData uri="http://schemas.openxmlformats.org/presentationml/2006/ole">
            <p:oleObj spid="_x0000_s352331" r:id="rId12" imgW="977900" imgH="241300" progId="Equation.3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1855663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文本框 28"/>
          <p:cNvSpPr txBox="1"/>
          <p:nvPr/>
        </p:nvSpPr>
        <p:spPr>
          <a:xfrm>
            <a:off x="2392697" y="142513"/>
            <a:ext cx="740660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      三、实验原理</a:t>
            </a:r>
            <a:endParaRPr lang="zh-CN" altLang="en-US" sz="4000" b="1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0" name="Text Box 53"/>
          <p:cNvSpPr txBox="1">
            <a:spLocks noChangeArrowheads="1"/>
          </p:cNvSpPr>
          <p:nvPr/>
        </p:nvSpPr>
        <p:spPr bwMode="auto">
          <a:xfrm>
            <a:off x="374405" y="1394141"/>
            <a:ext cx="443572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b="1" i="1">
                <a:solidFill>
                  <a:schemeClr val="tx1"/>
                </a:solidFill>
                <a:latin typeface="Garamond" panose="02020404030301010803" pitchFamily="18" charset="0"/>
                <a:ea typeface="楷体_GB2312" panose="02010609030101010101" pitchFamily="49" charset="-122"/>
              </a:defRPr>
            </a:lvl1pPr>
            <a:lvl2pPr marL="742950" indent="-285750" eaLnBrk="0" hangingPunct="0">
              <a:defRPr b="1" i="1">
                <a:solidFill>
                  <a:schemeClr val="tx1"/>
                </a:solidFill>
                <a:latin typeface="Garamond" panose="02020404030301010803" pitchFamily="18" charset="0"/>
                <a:ea typeface="楷体_GB2312" panose="02010609030101010101" pitchFamily="49" charset="-122"/>
              </a:defRPr>
            </a:lvl2pPr>
            <a:lvl3pPr marL="1143000" indent="-228600" eaLnBrk="0" hangingPunct="0">
              <a:defRPr b="1" i="1">
                <a:solidFill>
                  <a:schemeClr val="tx1"/>
                </a:solidFill>
                <a:latin typeface="Garamond" panose="02020404030301010803" pitchFamily="18" charset="0"/>
                <a:ea typeface="楷体_GB2312" panose="02010609030101010101" pitchFamily="49" charset="-122"/>
              </a:defRPr>
            </a:lvl3pPr>
            <a:lvl4pPr marL="1600200" indent="-228600" eaLnBrk="0" hangingPunct="0">
              <a:defRPr b="1" i="1">
                <a:solidFill>
                  <a:schemeClr val="tx1"/>
                </a:solidFill>
                <a:latin typeface="Garamond" panose="02020404030301010803" pitchFamily="18" charset="0"/>
                <a:ea typeface="楷体_GB2312" panose="02010609030101010101" pitchFamily="49" charset="-122"/>
              </a:defRPr>
            </a:lvl4pPr>
            <a:lvl5pPr marL="2057400" indent="-228600" eaLnBrk="0" hangingPunct="0">
              <a:defRPr b="1" i="1">
                <a:solidFill>
                  <a:schemeClr val="tx1"/>
                </a:solidFill>
                <a:latin typeface="Garamond" panose="02020404030301010803" pitchFamily="18" charset="0"/>
                <a:ea typeface="楷体_GB2312" panose="0201060903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 i="1">
                <a:solidFill>
                  <a:schemeClr val="tx1"/>
                </a:solidFill>
                <a:latin typeface="Garamond" panose="02020404030301010803" pitchFamily="18" charset="0"/>
                <a:ea typeface="楷体_GB2312" panose="0201060903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 i="1">
                <a:solidFill>
                  <a:schemeClr val="tx1"/>
                </a:solidFill>
                <a:latin typeface="Garamond" panose="02020404030301010803" pitchFamily="18" charset="0"/>
                <a:ea typeface="楷体_GB2312" panose="0201060903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 i="1">
                <a:solidFill>
                  <a:schemeClr val="tx1"/>
                </a:solidFill>
                <a:latin typeface="Garamond" panose="02020404030301010803" pitchFamily="18" charset="0"/>
                <a:ea typeface="楷体_GB2312" panose="0201060903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 i="1">
                <a:solidFill>
                  <a:schemeClr val="tx1"/>
                </a:solidFill>
                <a:latin typeface="Garamond" panose="02020404030301010803" pitchFamily="18" charset="0"/>
                <a:ea typeface="楷体_GB2312" panose="02010609030101010101" pitchFamily="49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kumimoji="1" lang="en-US" altLang="zh-CN" sz="3200" i="0" dirty="0">
                <a:latin typeface="华文楷体" panose="02010600040101010101" pitchFamily="2" charset="-122"/>
                <a:ea typeface="华文楷体" panose="02010600040101010101" pitchFamily="2" charset="-122"/>
                <a:cs typeface="Times New Roman" panose="02020603050405020304" pitchFamily="18" charset="0"/>
              </a:rPr>
              <a:t>1. </a:t>
            </a:r>
            <a:r>
              <a:rPr kumimoji="1" lang="en-US" altLang="zh-CN" sz="3200" i="0" dirty="0" smtClean="0">
                <a:latin typeface="华文楷体" panose="02010600040101010101" pitchFamily="2" charset="-122"/>
                <a:ea typeface="华文楷体" panose="02010600040101010101" pitchFamily="2" charset="-122"/>
                <a:cs typeface="Times New Roman" panose="02020603050405020304" pitchFamily="18" charset="0"/>
              </a:rPr>
              <a:t>RC</a:t>
            </a:r>
            <a:r>
              <a:rPr kumimoji="1" lang="zh-CN" altLang="en-US" sz="3200" i="0" dirty="0" smtClean="0">
                <a:latin typeface="华文楷体" panose="02010600040101010101" pitchFamily="2" charset="-122"/>
                <a:ea typeface="华文楷体" panose="02010600040101010101" pitchFamily="2" charset="-122"/>
                <a:cs typeface="Times New Roman" panose="02020603050405020304" pitchFamily="18" charset="0"/>
              </a:rPr>
              <a:t>串联</a:t>
            </a:r>
            <a:endParaRPr kumimoji="1" lang="zh-CN" altLang="en-US" sz="3200" i="0" baseline="-25000" dirty="0">
              <a:latin typeface="华文楷体" panose="02010600040101010101" pitchFamily="2" charset="-122"/>
              <a:ea typeface="华文楷体" panose="0201060004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38" name="矩形 37"/>
          <p:cNvSpPr/>
          <p:nvPr/>
        </p:nvSpPr>
        <p:spPr>
          <a:xfrm>
            <a:off x="374405" y="5429330"/>
            <a:ext cx="470513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altLang="zh-CN" sz="2400" b="1" dirty="0">
                <a:solidFill>
                  <a:schemeClr val="accent6">
                    <a:lumMod val="75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  <a:cs typeface="Times New Roman" panose="02020603050405020304" pitchFamily="18" charset="0"/>
              </a:rPr>
              <a:t>c</a:t>
            </a:r>
            <a:r>
              <a:rPr kumimoji="1" lang="en-US" altLang="zh-CN" sz="2400" b="1" dirty="0" smtClean="0">
                <a:solidFill>
                  <a:schemeClr val="accent6">
                    <a:lumMod val="75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  <a:cs typeface="Times New Roman" panose="02020603050405020304" pitchFamily="18" charset="0"/>
              </a:rPr>
              <a:t>.</a:t>
            </a:r>
            <a:r>
              <a:rPr kumimoji="1" lang="zh-CN" altLang="en-US" sz="2400" b="1" dirty="0" smtClean="0">
                <a:solidFill>
                  <a:schemeClr val="accent6">
                    <a:lumMod val="75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  <a:cs typeface="Times New Roman" panose="02020603050405020304" pitchFamily="18" charset="0"/>
              </a:rPr>
              <a:t>示波器接到电容两端验证并观测</a:t>
            </a:r>
            <a:endParaRPr kumimoji="1" lang="zh-CN" altLang="en-US" sz="2400" b="1" baseline="-25000" dirty="0">
              <a:solidFill>
                <a:schemeClr val="accent6">
                  <a:lumMod val="75000"/>
                </a:schemeClr>
              </a:solidFill>
              <a:latin typeface="华文楷体" panose="02010600040101010101" pitchFamily="2" charset="-122"/>
              <a:ea typeface="华文楷体" panose="02010600040101010101" pitchFamily="2" charset="-122"/>
              <a:cs typeface="Times New Roman" panose="02020603050405020304" pitchFamily="18" charset="0"/>
            </a:endParaRPr>
          </a:p>
        </p:txBody>
      </p:sp>
      <p:grpSp>
        <p:nvGrpSpPr>
          <p:cNvPr id="15" name="组合 14">
            <a:extLst>
              <a:ext uri="{FF2B5EF4-FFF2-40B4-BE49-F238E27FC236}">
                <a16:creationId xmlns="" xmlns:a16="http://schemas.microsoft.com/office/drawing/2014/main" id="{5C74847A-C462-49AF-8A62-5C7325EF902A}"/>
              </a:ext>
            </a:extLst>
          </p:cNvPr>
          <p:cNvGrpSpPr/>
          <p:nvPr/>
        </p:nvGrpSpPr>
        <p:grpSpPr>
          <a:xfrm>
            <a:off x="0" y="6270170"/>
            <a:ext cx="12192000" cy="587829"/>
            <a:chOff x="0" y="6270170"/>
            <a:chExt cx="12192000" cy="587829"/>
          </a:xfrm>
        </p:grpSpPr>
        <p:sp>
          <p:nvSpPr>
            <p:cNvPr id="16" name="矩形 15">
              <a:extLst>
                <a:ext uri="{FF2B5EF4-FFF2-40B4-BE49-F238E27FC236}">
                  <a16:creationId xmlns="" xmlns:a16="http://schemas.microsoft.com/office/drawing/2014/main" id="{52163D3E-97C1-44C3-B257-57552EE92167}"/>
                </a:ext>
              </a:extLst>
            </p:cNvPr>
            <p:cNvSpPr/>
            <p:nvPr/>
          </p:nvSpPr>
          <p:spPr>
            <a:xfrm>
              <a:off x="0" y="6270170"/>
              <a:ext cx="12192000" cy="587829"/>
            </a:xfrm>
            <a:prstGeom prst="rect">
              <a:avLst/>
            </a:prstGeom>
            <a:gradFill flip="none" rotWithShape="1">
              <a:gsLst>
                <a:gs pos="100000">
                  <a:schemeClr val="accent4">
                    <a:lumMod val="20000"/>
                    <a:lumOff val="80000"/>
                  </a:schemeClr>
                </a:gs>
                <a:gs pos="0">
                  <a:srgbClr val="00B0F0">
                    <a:shade val="30000"/>
                    <a:satMod val="115000"/>
                  </a:srgbClr>
                </a:gs>
                <a:gs pos="0">
                  <a:srgbClr val="00B0F0">
                    <a:shade val="67500"/>
                    <a:satMod val="115000"/>
                  </a:srgbClr>
                </a:gs>
                <a:gs pos="100000">
                  <a:srgbClr val="00B0F0">
                    <a:shade val="100000"/>
                    <a:satMod val="11500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  <a:effectLst>
              <a:reflection blurRad="6350" stA="52000" endA="300" endPos="350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50"/>
            </a:p>
          </p:txBody>
        </p:sp>
        <p:sp>
          <p:nvSpPr>
            <p:cNvPr id="17" name="文本框 2">
              <a:extLst>
                <a:ext uri="{FF2B5EF4-FFF2-40B4-BE49-F238E27FC236}">
                  <a16:creationId xmlns="" xmlns:a16="http://schemas.microsoft.com/office/drawing/2014/main" id="{27C2725B-9B5E-4A39-A93B-164FC3B2C639}"/>
                </a:ext>
              </a:extLst>
            </p:cNvPr>
            <p:cNvSpPr txBox="1"/>
            <p:nvPr/>
          </p:nvSpPr>
          <p:spPr>
            <a:xfrm>
              <a:off x="9326880" y="6407686"/>
              <a:ext cx="286512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zh-CN" altLang="en-US" sz="1600" dirty="0">
                  <a:solidFill>
                    <a:schemeClr val="bg1">
                      <a:lumMod val="8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华文行楷" pitchFamily="2" charset="-122"/>
                  <a:ea typeface="华文行楷" pitchFamily="2" charset="-122"/>
                </a:rPr>
                <a:t>长安大学物理实验教学中心</a:t>
              </a:r>
            </a:p>
          </p:txBody>
        </p:sp>
      </p:grpSp>
      <p:sp>
        <p:nvSpPr>
          <p:cNvPr id="24" name="矩形 23"/>
          <p:cNvSpPr/>
          <p:nvPr/>
        </p:nvSpPr>
        <p:spPr>
          <a:xfrm>
            <a:off x="6679332" y="5306219"/>
            <a:ext cx="4791010" cy="8104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2800" b="1" baseline="-25000" dirty="0" smtClean="0">
                <a:solidFill>
                  <a:schemeClr val="bg2">
                    <a:lumMod val="50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  <a:cs typeface="Times New Roman" panose="02020603050405020304" pitchFamily="18" charset="0"/>
              </a:rPr>
              <a:t>开关</a:t>
            </a:r>
            <a:r>
              <a:rPr kumimoji="1" lang="en-US" altLang="zh-CN" sz="2800" b="1" baseline="-25000" dirty="0" smtClean="0">
                <a:solidFill>
                  <a:schemeClr val="bg2">
                    <a:lumMod val="50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  <a:cs typeface="Times New Roman" panose="02020603050405020304" pitchFamily="18" charset="0"/>
              </a:rPr>
              <a:t>1</a:t>
            </a:r>
            <a:r>
              <a:rPr kumimoji="1" lang="zh-CN" altLang="en-US" sz="2800" b="1" baseline="-25000" dirty="0" smtClean="0">
                <a:solidFill>
                  <a:schemeClr val="bg2">
                    <a:lumMod val="50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  <a:cs typeface="Times New Roman" panose="02020603050405020304" pitchFamily="18" charset="0"/>
              </a:rPr>
              <a:t>号位相当于方波高电平信号接入</a:t>
            </a:r>
            <a:endParaRPr kumimoji="1" lang="en-US" altLang="zh-CN" sz="2800" b="1" baseline="-25000" dirty="0" smtClean="0">
              <a:solidFill>
                <a:schemeClr val="bg2">
                  <a:lumMod val="50000"/>
                </a:schemeClr>
              </a:solidFill>
              <a:latin typeface="华文楷体" panose="02010600040101010101" pitchFamily="2" charset="-122"/>
              <a:ea typeface="华文楷体" panose="02010600040101010101" pitchFamily="2" charset="-122"/>
              <a:cs typeface="Times New Roman" panose="02020603050405020304" pitchFamily="18" charset="0"/>
            </a:endParaRPr>
          </a:p>
          <a:p>
            <a:pPr>
              <a:spcBef>
                <a:spcPct val="50000"/>
              </a:spcBef>
            </a:pPr>
            <a:r>
              <a:rPr kumimoji="1" lang="zh-CN" altLang="en-US" sz="2800" b="1" baseline="-25000" dirty="0" smtClean="0">
                <a:solidFill>
                  <a:schemeClr val="accent2"/>
                </a:solidFill>
                <a:latin typeface="华文楷体" panose="02010600040101010101" pitchFamily="2" charset="-122"/>
                <a:ea typeface="华文楷体" panose="02010600040101010101" pitchFamily="2" charset="-122"/>
                <a:cs typeface="Times New Roman" panose="02020603050405020304" pitchFamily="18" charset="0"/>
              </a:rPr>
              <a:t>开关</a:t>
            </a:r>
            <a:r>
              <a:rPr kumimoji="1" lang="en-US" altLang="zh-CN" sz="2800" b="1" baseline="-25000" dirty="0" smtClean="0">
                <a:solidFill>
                  <a:schemeClr val="accent2"/>
                </a:solidFill>
                <a:latin typeface="华文楷体" panose="02010600040101010101" pitchFamily="2" charset="-122"/>
                <a:ea typeface="华文楷体" panose="02010600040101010101" pitchFamily="2" charset="-122"/>
                <a:cs typeface="Times New Roman" panose="02020603050405020304" pitchFamily="18" charset="0"/>
              </a:rPr>
              <a:t>2</a:t>
            </a:r>
            <a:r>
              <a:rPr kumimoji="1" lang="zh-CN" altLang="en-US" sz="2800" b="1" baseline="-25000" dirty="0" smtClean="0">
                <a:solidFill>
                  <a:schemeClr val="accent2"/>
                </a:solidFill>
                <a:latin typeface="华文楷体" panose="02010600040101010101" pitchFamily="2" charset="-122"/>
                <a:ea typeface="华文楷体" panose="02010600040101010101" pitchFamily="2" charset="-122"/>
                <a:cs typeface="Times New Roman" panose="02020603050405020304" pitchFamily="18" charset="0"/>
              </a:rPr>
              <a:t>号位等效于方波低电平信号接入</a:t>
            </a:r>
            <a:endParaRPr kumimoji="1" lang="zh-CN" altLang="en-US" sz="2800" b="1" baseline="-25000" dirty="0">
              <a:solidFill>
                <a:schemeClr val="accent2"/>
              </a:solidFill>
              <a:latin typeface="华文楷体" panose="02010600040101010101" pitchFamily="2" charset="-122"/>
              <a:ea typeface="华文楷体" panose="0201060004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0" y="39052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  </a:t>
            </a:r>
            <a:endParaRPr kumimoji="0" lang="en-US" altLang="zh-CN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</p:txBody>
      </p:sp>
      <p:graphicFrame>
        <p:nvGraphicFramePr>
          <p:cNvPr id="10" name="图示 9"/>
          <p:cNvGraphicFramePr/>
          <p:nvPr>
            <p:extLst>
              <p:ext uri="{D42A27DB-BD31-4B8C-83A1-F6EECF244321}">
                <p14:modId xmlns:p14="http://schemas.microsoft.com/office/powerpoint/2010/main" xmlns="" val="3864496676"/>
              </p:ext>
            </p:extLst>
          </p:nvPr>
        </p:nvGraphicFramePr>
        <p:xfrm>
          <a:off x="3636837" y="851503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13" name="TextBox 12"/>
          <p:cNvSpPr txBox="1"/>
          <p:nvPr/>
        </p:nvSpPr>
        <p:spPr>
          <a:xfrm>
            <a:off x="10759440" y="2586198"/>
            <a:ext cx="7855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 dirty="0" smtClean="0"/>
              <a:t>（</a:t>
            </a:r>
            <a:r>
              <a:rPr lang="en-US" altLang="zh-CN" b="1" dirty="0"/>
              <a:t>3</a:t>
            </a:r>
            <a:r>
              <a:rPr lang="zh-CN" altLang="en-US" b="1" dirty="0" smtClean="0"/>
              <a:t>）</a:t>
            </a:r>
            <a:endParaRPr lang="zh-CN" altLang="en-US" b="1" dirty="0"/>
          </a:p>
        </p:txBody>
      </p:sp>
      <p:sp>
        <p:nvSpPr>
          <p:cNvPr id="31" name="TextBox 30"/>
          <p:cNvSpPr txBox="1"/>
          <p:nvPr/>
        </p:nvSpPr>
        <p:spPr>
          <a:xfrm>
            <a:off x="10772888" y="4037971"/>
            <a:ext cx="7855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 dirty="0" smtClean="0"/>
              <a:t>（</a:t>
            </a:r>
            <a:r>
              <a:rPr lang="en-US" altLang="zh-CN" b="1" dirty="0" smtClean="0"/>
              <a:t>4</a:t>
            </a:r>
            <a:r>
              <a:rPr lang="zh-CN" altLang="en-US" b="1" dirty="0" smtClean="0"/>
              <a:t>）</a:t>
            </a:r>
            <a:endParaRPr lang="zh-CN" altLang="en-US" b="1" dirty="0"/>
          </a:p>
        </p:txBody>
      </p:sp>
      <p:sp>
        <p:nvSpPr>
          <p:cNvPr id="2" name="Rectangle 4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</a:t>
            </a:r>
            <a:endParaRPr kumimoji="0" lang="en-US" altLang="zh-CN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0" y="2286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    </a:t>
            </a:r>
            <a:endParaRPr kumimoji="0" lang="en-US" altLang="zh-CN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</p:txBody>
      </p:sp>
      <p:sp>
        <p:nvSpPr>
          <p:cNvPr id="6" name="Rectangle 7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9" name="Rectangle 9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14" name="对象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708905166"/>
              </p:ext>
            </p:extLst>
          </p:nvPr>
        </p:nvGraphicFramePr>
        <p:xfrm>
          <a:off x="8414698" y="2413057"/>
          <a:ext cx="2344742" cy="677777"/>
        </p:xfrm>
        <a:graphic>
          <a:graphicData uri="http://schemas.openxmlformats.org/presentationml/2006/ole">
            <p:oleObj spid="_x0000_s353312" r:id="rId8" imgW="1218671" imgH="355446" progId="Equation.3">
              <p:embed/>
            </p:oleObj>
          </a:graphicData>
        </a:graphic>
      </p:graphicFrame>
      <p:sp>
        <p:nvSpPr>
          <p:cNvPr id="18" name="Rectangle 11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19" name="对象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227752635"/>
              </p:ext>
            </p:extLst>
          </p:nvPr>
        </p:nvGraphicFramePr>
        <p:xfrm>
          <a:off x="8466828" y="4007814"/>
          <a:ext cx="2102840" cy="510398"/>
        </p:xfrm>
        <a:graphic>
          <a:graphicData uri="http://schemas.openxmlformats.org/presentationml/2006/ole">
            <p:oleObj spid="_x0000_s353313" r:id="rId9" imgW="977900" imgH="241300" progId="Equation.3">
              <p:embed/>
            </p:oleObj>
          </a:graphicData>
        </a:graphic>
      </p:graphicFrame>
      <p:grpSp>
        <p:nvGrpSpPr>
          <p:cNvPr id="12" name="组合 11"/>
          <p:cNvGrpSpPr/>
          <p:nvPr/>
        </p:nvGrpSpPr>
        <p:grpSpPr>
          <a:xfrm>
            <a:off x="268747" y="2208596"/>
            <a:ext cx="2690025" cy="2781300"/>
            <a:chOff x="268747" y="2208596"/>
            <a:chExt cx="2690025" cy="2781300"/>
          </a:xfrm>
        </p:grpSpPr>
        <p:pic>
          <p:nvPicPr>
            <p:cNvPr id="28" name="Picture 3"/>
            <p:cNvPicPr>
              <a:picLocks noChangeAspect="1" noChangeArrowheads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77093" y="2208596"/>
              <a:ext cx="1856832" cy="13256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2" name="Picture 6"/>
            <p:cNvPicPr>
              <a:picLocks noChangeAspect="1" noChangeArrowheads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8747" y="3290933"/>
              <a:ext cx="2690025" cy="16989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cxnSp>
          <p:nvCxnSpPr>
            <p:cNvPr id="33" name="曲线连接符 32"/>
            <p:cNvCxnSpPr>
              <a:endCxn id="32" idx="1"/>
            </p:cNvCxnSpPr>
            <p:nvPr/>
          </p:nvCxnSpPr>
          <p:spPr>
            <a:xfrm rot="5400000">
              <a:off x="-325687" y="3337634"/>
              <a:ext cx="1397215" cy="208346"/>
            </a:xfrm>
            <a:prstGeom prst="curvedConnector4">
              <a:avLst>
                <a:gd name="adj1" fmla="val 19601"/>
                <a:gd name="adj2" fmla="val 209721"/>
              </a:avLst>
            </a:prstGeom>
            <a:ln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34" name="Picture 2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131676" y="2208596"/>
            <a:ext cx="3895725" cy="278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37" name="曲线连接符 36"/>
          <p:cNvCxnSpPr/>
          <p:nvPr/>
        </p:nvCxnSpPr>
        <p:spPr>
          <a:xfrm flipV="1">
            <a:off x="3603812" y="2586198"/>
            <a:ext cx="4814047" cy="1013048"/>
          </a:xfrm>
          <a:prstGeom prst="curvedConnector3">
            <a:avLst>
              <a:gd name="adj1" fmla="val 16479"/>
            </a:avLst>
          </a:prstGeom>
          <a:ln>
            <a:solidFill>
              <a:schemeClr val="bg2">
                <a:lumMod val="50000"/>
              </a:schemeClr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曲线连接符 50"/>
          <p:cNvCxnSpPr/>
          <p:nvPr/>
        </p:nvCxnSpPr>
        <p:spPr>
          <a:xfrm>
            <a:off x="4343400" y="3738282"/>
            <a:ext cx="4074459" cy="669021"/>
          </a:xfrm>
          <a:prstGeom prst="curvedConnector3">
            <a:avLst/>
          </a:prstGeom>
          <a:ln>
            <a:solidFill>
              <a:schemeClr val="accent2">
                <a:lumMod val="75000"/>
              </a:schemeClr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327697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文本框 28"/>
          <p:cNvSpPr txBox="1"/>
          <p:nvPr/>
        </p:nvSpPr>
        <p:spPr>
          <a:xfrm>
            <a:off x="2392697" y="142513"/>
            <a:ext cx="740660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      三、实验原理</a:t>
            </a:r>
            <a:endParaRPr lang="zh-CN" altLang="en-US" sz="4000" b="1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0" name="Text Box 53"/>
          <p:cNvSpPr txBox="1">
            <a:spLocks noChangeArrowheads="1"/>
          </p:cNvSpPr>
          <p:nvPr/>
        </p:nvSpPr>
        <p:spPr bwMode="auto">
          <a:xfrm>
            <a:off x="374405" y="1394141"/>
            <a:ext cx="443572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b="1" i="1">
                <a:solidFill>
                  <a:schemeClr val="tx1"/>
                </a:solidFill>
                <a:latin typeface="Garamond" panose="02020404030301010803" pitchFamily="18" charset="0"/>
                <a:ea typeface="楷体_GB2312" panose="02010609030101010101" pitchFamily="49" charset="-122"/>
              </a:defRPr>
            </a:lvl1pPr>
            <a:lvl2pPr marL="742950" indent="-285750" eaLnBrk="0" hangingPunct="0">
              <a:defRPr b="1" i="1">
                <a:solidFill>
                  <a:schemeClr val="tx1"/>
                </a:solidFill>
                <a:latin typeface="Garamond" panose="02020404030301010803" pitchFamily="18" charset="0"/>
                <a:ea typeface="楷体_GB2312" panose="02010609030101010101" pitchFamily="49" charset="-122"/>
              </a:defRPr>
            </a:lvl2pPr>
            <a:lvl3pPr marL="1143000" indent="-228600" eaLnBrk="0" hangingPunct="0">
              <a:defRPr b="1" i="1">
                <a:solidFill>
                  <a:schemeClr val="tx1"/>
                </a:solidFill>
                <a:latin typeface="Garamond" panose="02020404030301010803" pitchFamily="18" charset="0"/>
                <a:ea typeface="楷体_GB2312" panose="02010609030101010101" pitchFamily="49" charset="-122"/>
              </a:defRPr>
            </a:lvl3pPr>
            <a:lvl4pPr marL="1600200" indent="-228600" eaLnBrk="0" hangingPunct="0">
              <a:defRPr b="1" i="1">
                <a:solidFill>
                  <a:schemeClr val="tx1"/>
                </a:solidFill>
                <a:latin typeface="Garamond" panose="02020404030301010803" pitchFamily="18" charset="0"/>
                <a:ea typeface="楷体_GB2312" panose="02010609030101010101" pitchFamily="49" charset="-122"/>
              </a:defRPr>
            </a:lvl4pPr>
            <a:lvl5pPr marL="2057400" indent="-228600" eaLnBrk="0" hangingPunct="0">
              <a:defRPr b="1" i="1">
                <a:solidFill>
                  <a:schemeClr val="tx1"/>
                </a:solidFill>
                <a:latin typeface="Garamond" panose="02020404030301010803" pitchFamily="18" charset="0"/>
                <a:ea typeface="楷体_GB2312" panose="0201060903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 i="1">
                <a:solidFill>
                  <a:schemeClr val="tx1"/>
                </a:solidFill>
                <a:latin typeface="Garamond" panose="02020404030301010803" pitchFamily="18" charset="0"/>
                <a:ea typeface="楷体_GB2312" panose="0201060903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 i="1">
                <a:solidFill>
                  <a:schemeClr val="tx1"/>
                </a:solidFill>
                <a:latin typeface="Garamond" panose="02020404030301010803" pitchFamily="18" charset="0"/>
                <a:ea typeface="楷体_GB2312" panose="0201060903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 i="1">
                <a:solidFill>
                  <a:schemeClr val="tx1"/>
                </a:solidFill>
                <a:latin typeface="Garamond" panose="02020404030301010803" pitchFamily="18" charset="0"/>
                <a:ea typeface="楷体_GB2312" panose="0201060903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 i="1">
                <a:solidFill>
                  <a:schemeClr val="tx1"/>
                </a:solidFill>
                <a:latin typeface="Garamond" panose="02020404030301010803" pitchFamily="18" charset="0"/>
                <a:ea typeface="楷体_GB2312" panose="02010609030101010101" pitchFamily="49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kumimoji="1" lang="en-US" altLang="zh-CN" sz="3200" i="0" dirty="0">
                <a:latin typeface="华文楷体" panose="02010600040101010101" pitchFamily="2" charset="-122"/>
                <a:ea typeface="华文楷体" panose="02010600040101010101" pitchFamily="2" charset="-122"/>
                <a:cs typeface="Times New Roman" panose="02020603050405020304" pitchFamily="18" charset="0"/>
              </a:rPr>
              <a:t>1. </a:t>
            </a:r>
            <a:r>
              <a:rPr kumimoji="1" lang="en-US" altLang="zh-CN" sz="3200" i="0" dirty="0" smtClean="0">
                <a:latin typeface="华文楷体" panose="02010600040101010101" pitchFamily="2" charset="-122"/>
                <a:ea typeface="华文楷体" panose="02010600040101010101" pitchFamily="2" charset="-122"/>
                <a:cs typeface="Times New Roman" panose="02020603050405020304" pitchFamily="18" charset="0"/>
              </a:rPr>
              <a:t>RC</a:t>
            </a:r>
            <a:r>
              <a:rPr kumimoji="1" lang="zh-CN" altLang="en-US" sz="3200" i="0" dirty="0" smtClean="0">
                <a:latin typeface="华文楷体" panose="02010600040101010101" pitchFamily="2" charset="-122"/>
                <a:ea typeface="华文楷体" panose="02010600040101010101" pitchFamily="2" charset="-122"/>
                <a:cs typeface="Times New Roman" panose="02020603050405020304" pitchFamily="18" charset="0"/>
              </a:rPr>
              <a:t>串联</a:t>
            </a:r>
            <a:endParaRPr kumimoji="1" lang="zh-CN" altLang="en-US" sz="3200" i="0" baseline="-25000" dirty="0">
              <a:latin typeface="华文楷体" panose="02010600040101010101" pitchFamily="2" charset="-122"/>
              <a:ea typeface="华文楷体" panose="0201060004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38" name="矩形 37"/>
          <p:cNvSpPr/>
          <p:nvPr/>
        </p:nvSpPr>
        <p:spPr>
          <a:xfrm>
            <a:off x="374405" y="5254507"/>
            <a:ext cx="4499950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altLang="zh-CN" sz="2400" b="1" dirty="0">
                <a:solidFill>
                  <a:schemeClr val="accent6">
                    <a:lumMod val="75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  <a:cs typeface="Times New Roman" panose="02020603050405020304" pitchFamily="18" charset="0"/>
              </a:rPr>
              <a:t>d</a:t>
            </a:r>
            <a:r>
              <a:rPr kumimoji="1" lang="en-US" altLang="zh-CN" sz="2400" b="1" dirty="0" smtClean="0">
                <a:solidFill>
                  <a:schemeClr val="accent6">
                    <a:lumMod val="75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  <a:cs typeface="Times New Roman" panose="02020603050405020304" pitchFamily="18" charset="0"/>
              </a:rPr>
              <a:t>.</a:t>
            </a:r>
            <a:r>
              <a:rPr kumimoji="1" lang="zh-CN" altLang="en-US" sz="2400" b="1" dirty="0" smtClean="0">
                <a:solidFill>
                  <a:schemeClr val="accent6">
                    <a:lumMod val="75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  <a:cs typeface="Times New Roman" panose="02020603050405020304" pitchFamily="18" charset="0"/>
              </a:rPr>
              <a:t>定义时间常数</a:t>
            </a:r>
            <a:r>
              <a:rPr kumimoji="1" lang="en-US" altLang="zh-CN" sz="2400" b="1" dirty="0" smtClean="0">
                <a:solidFill>
                  <a:schemeClr val="accent6">
                    <a:lumMod val="75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  <a:cs typeface="Times New Roman" panose="02020603050405020304" pitchFamily="18" charset="0"/>
              </a:rPr>
              <a:t>τ=RC</a:t>
            </a:r>
            <a:r>
              <a:rPr kumimoji="1" lang="zh-CN" altLang="en-US" sz="2400" b="1" dirty="0" smtClean="0">
                <a:solidFill>
                  <a:schemeClr val="accent6">
                    <a:lumMod val="75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  <a:cs typeface="Times New Roman" panose="02020603050405020304" pitchFamily="18" charset="0"/>
              </a:rPr>
              <a:t>，用于表征</a:t>
            </a:r>
            <a:endParaRPr kumimoji="1" lang="en-US" altLang="zh-CN" sz="2400" b="1" dirty="0" smtClean="0">
              <a:solidFill>
                <a:schemeClr val="accent6">
                  <a:lumMod val="75000"/>
                </a:schemeClr>
              </a:solidFill>
              <a:latin typeface="华文楷体" panose="02010600040101010101" pitchFamily="2" charset="-122"/>
              <a:ea typeface="华文楷体" panose="02010600040101010101" pitchFamily="2" charset="-122"/>
              <a:cs typeface="Times New Roman" panose="02020603050405020304" pitchFamily="18" charset="0"/>
            </a:endParaRPr>
          </a:p>
          <a:p>
            <a:pPr>
              <a:spcBef>
                <a:spcPct val="50000"/>
              </a:spcBef>
            </a:pPr>
            <a:r>
              <a:rPr kumimoji="1" lang="en-US" altLang="zh-CN" sz="2400" b="1" dirty="0" smtClean="0">
                <a:solidFill>
                  <a:schemeClr val="accent6">
                    <a:lumMod val="75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  <a:cs typeface="Times New Roman" panose="02020603050405020304" pitchFamily="18" charset="0"/>
              </a:rPr>
              <a:t>RC</a:t>
            </a:r>
            <a:r>
              <a:rPr kumimoji="1" lang="zh-CN" altLang="en-US" sz="2400" b="1" dirty="0" smtClean="0">
                <a:solidFill>
                  <a:schemeClr val="accent6">
                    <a:lumMod val="75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  <a:cs typeface="Times New Roman" panose="02020603050405020304" pitchFamily="18" charset="0"/>
              </a:rPr>
              <a:t>串联电路充</a:t>
            </a:r>
            <a:r>
              <a:rPr kumimoji="1" lang="en-US" altLang="zh-CN" sz="2400" b="1" dirty="0" smtClean="0">
                <a:solidFill>
                  <a:schemeClr val="accent6">
                    <a:lumMod val="75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  <a:cs typeface="Times New Roman" panose="02020603050405020304" pitchFamily="18" charset="0"/>
              </a:rPr>
              <a:t>/</a:t>
            </a:r>
            <a:r>
              <a:rPr kumimoji="1" lang="zh-CN" altLang="en-US" sz="2400" b="1" dirty="0" smtClean="0">
                <a:solidFill>
                  <a:schemeClr val="accent6">
                    <a:lumMod val="75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  <a:cs typeface="Times New Roman" panose="02020603050405020304" pitchFamily="18" charset="0"/>
              </a:rPr>
              <a:t>放电的快慢</a:t>
            </a:r>
            <a:endParaRPr kumimoji="1" lang="zh-CN" altLang="en-US" sz="2400" b="1" baseline="-25000" dirty="0">
              <a:solidFill>
                <a:schemeClr val="accent6">
                  <a:lumMod val="75000"/>
                </a:schemeClr>
              </a:solidFill>
              <a:latin typeface="华文楷体" panose="02010600040101010101" pitchFamily="2" charset="-122"/>
              <a:ea typeface="华文楷体" panose="02010600040101010101" pitchFamily="2" charset="-122"/>
              <a:cs typeface="Times New Roman" panose="02020603050405020304" pitchFamily="18" charset="0"/>
            </a:endParaRPr>
          </a:p>
        </p:txBody>
      </p:sp>
      <p:grpSp>
        <p:nvGrpSpPr>
          <p:cNvPr id="15" name="组合 14">
            <a:extLst>
              <a:ext uri="{FF2B5EF4-FFF2-40B4-BE49-F238E27FC236}">
                <a16:creationId xmlns="" xmlns:a16="http://schemas.microsoft.com/office/drawing/2014/main" id="{5C74847A-C462-49AF-8A62-5C7325EF902A}"/>
              </a:ext>
            </a:extLst>
          </p:cNvPr>
          <p:cNvGrpSpPr/>
          <p:nvPr/>
        </p:nvGrpSpPr>
        <p:grpSpPr>
          <a:xfrm>
            <a:off x="0" y="6270170"/>
            <a:ext cx="12192000" cy="587829"/>
            <a:chOff x="0" y="6270170"/>
            <a:chExt cx="12192000" cy="587829"/>
          </a:xfrm>
        </p:grpSpPr>
        <p:sp>
          <p:nvSpPr>
            <p:cNvPr id="16" name="矩形 15">
              <a:extLst>
                <a:ext uri="{FF2B5EF4-FFF2-40B4-BE49-F238E27FC236}">
                  <a16:creationId xmlns="" xmlns:a16="http://schemas.microsoft.com/office/drawing/2014/main" id="{52163D3E-97C1-44C3-B257-57552EE92167}"/>
                </a:ext>
              </a:extLst>
            </p:cNvPr>
            <p:cNvSpPr/>
            <p:nvPr/>
          </p:nvSpPr>
          <p:spPr>
            <a:xfrm>
              <a:off x="0" y="6270170"/>
              <a:ext cx="12192000" cy="587829"/>
            </a:xfrm>
            <a:prstGeom prst="rect">
              <a:avLst/>
            </a:prstGeom>
            <a:gradFill flip="none" rotWithShape="1">
              <a:gsLst>
                <a:gs pos="100000">
                  <a:schemeClr val="accent4">
                    <a:lumMod val="20000"/>
                    <a:lumOff val="80000"/>
                  </a:schemeClr>
                </a:gs>
                <a:gs pos="0">
                  <a:srgbClr val="00B0F0">
                    <a:shade val="30000"/>
                    <a:satMod val="115000"/>
                  </a:srgbClr>
                </a:gs>
                <a:gs pos="0">
                  <a:srgbClr val="00B0F0">
                    <a:shade val="67500"/>
                    <a:satMod val="115000"/>
                  </a:srgbClr>
                </a:gs>
                <a:gs pos="100000">
                  <a:srgbClr val="00B0F0">
                    <a:shade val="100000"/>
                    <a:satMod val="11500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  <a:effectLst>
              <a:reflection blurRad="6350" stA="52000" endA="300" endPos="350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50"/>
            </a:p>
          </p:txBody>
        </p:sp>
        <p:sp>
          <p:nvSpPr>
            <p:cNvPr id="17" name="文本框 2">
              <a:extLst>
                <a:ext uri="{FF2B5EF4-FFF2-40B4-BE49-F238E27FC236}">
                  <a16:creationId xmlns="" xmlns:a16="http://schemas.microsoft.com/office/drawing/2014/main" id="{27C2725B-9B5E-4A39-A93B-164FC3B2C639}"/>
                </a:ext>
              </a:extLst>
            </p:cNvPr>
            <p:cNvSpPr txBox="1"/>
            <p:nvPr/>
          </p:nvSpPr>
          <p:spPr>
            <a:xfrm>
              <a:off x="9326880" y="6407686"/>
              <a:ext cx="286512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zh-CN" altLang="en-US" sz="1600" dirty="0">
                  <a:solidFill>
                    <a:schemeClr val="bg1">
                      <a:lumMod val="8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华文行楷" pitchFamily="2" charset="-122"/>
                  <a:ea typeface="华文行楷" pitchFamily="2" charset="-122"/>
                </a:rPr>
                <a:t>长安大学物理实验教学中心</a:t>
              </a:r>
            </a:p>
          </p:txBody>
        </p:sp>
      </p:grpSp>
      <p:sp>
        <p:nvSpPr>
          <p:cNvPr id="24" name="矩形 23"/>
          <p:cNvSpPr/>
          <p:nvPr/>
        </p:nvSpPr>
        <p:spPr>
          <a:xfrm>
            <a:off x="6679332" y="5306219"/>
            <a:ext cx="4791010" cy="8104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2800" b="1" baseline="-25000" dirty="0" smtClean="0">
                <a:solidFill>
                  <a:schemeClr val="bg2">
                    <a:lumMod val="50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  <a:cs typeface="Times New Roman" panose="02020603050405020304" pitchFamily="18" charset="0"/>
              </a:rPr>
              <a:t>开关</a:t>
            </a:r>
            <a:r>
              <a:rPr kumimoji="1" lang="en-US" altLang="zh-CN" sz="2800" b="1" baseline="-25000" dirty="0" smtClean="0">
                <a:solidFill>
                  <a:schemeClr val="bg2">
                    <a:lumMod val="50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  <a:cs typeface="Times New Roman" panose="02020603050405020304" pitchFamily="18" charset="0"/>
              </a:rPr>
              <a:t>1</a:t>
            </a:r>
            <a:r>
              <a:rPr kumimoji="1" lang="zh-CN" altLang="en-US" sz="2800" b="1" baseline="-25000" dirty="0" smtClean="0">
                <a:solidFill>
                  <a:schemeClr val="bg2">
                    <a:lumMod val="50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  <a:cs typeface="Times New Roman" panose="02020603050405020304" pitchFamily="18" charset="0"/>
              </a:rPr>
              <a:t>号位相当于充电段</a:t>
            </a:r>
            <a:endParaRPr kumimoji="1" lang="en-US" altLang="zh-CN" sz="2800" b="1" baseline="-25000" dirty="0" smtClean="0">
              <a:solidFill>
                <a:schemeClr val="bg2">
                  <a:lumMod val="50000"/>
                </a:schemeClr>
              </a:solidFill>
              <a:latin typeface="华文楷体" panose="02010600040101010101" pitchFamily="2" charset="-122"/>
              <a:ea typeface="华文楷体" panose="02010600040101010101" pitchFamily="2" charset="-122"/>
              <a:cs typeface="Times New Roman" panose="02020603050405020304" pitchFamily="18" charset="0"/>
            </a:endParaRPr>
          </a:p>
          <a:p>
            <a:pPr>
              <a:spcBef>
                <a:spcPct val="50000"/>
              </a:spcBef>
            </a:pPr>
            <a:r>
              <a:rPr kumimoji="1" lang="zh-CN" altLang="en-US" sz="2800" b="1" baseline="-25000" dirty="0" smtClean="0">
                <a:solidFill>
                  <a:schemeClr val="accent2"/>
                </a:solidFill>
                <a:latin typeface="华文楷体" panose="02010600040101010101" pitchFamily="2" charset="-122"/>
                <a:ea typeface="华文楷体" panose="02010600040101010101" pitchFamily="2" charset="-122"/>
                <a:cs typeface="Times New Roman" panose="02020603050405020304" pitchFamily="18" charset="0"/>
              </a:rPr>
              <a:t>开关</a:t>
            </a:r>
            <a:r>
              <a:rPr kumimoji="1" lang="en-US" altLang="zh-CN" sz="2800" b="1" baseline="-25000" dirty="0" smtClean="0">
                <a:solidFill>
                  <a:schemeClr val="accent2"/>
                </a:solidFill>
                <a:latin typeface="华文楷体" panose="02010600040101010101" pitchFamily="2" charset="-122"/>
                <a:ea typeface="华文楷体" panose="02010600040101010101" pitchFamily="2" charset="-122"/>
                <a:cs typeface="Times New Roman" panose="02020603050405020304" pitchFamily="18" charset="0"/>
              </a:rPr>
              <a:t>2</a:t>
            </a:r>
            <a:r>
              <a:rPr kumimoji="1" lang="zh-CN" altLang="en-US" sz="2800" b="1" baseline="-25000" dirty="0" smtClean="0">
                <a:solidFill>
                  <a:schemeClr val="accent2"/>
                </a:solidFill>
                <a:latin typeface="华文楷体" panose="02010600040101010101" pitchFamily="2" charset="-122"/>
                <a:ea typeface="华文楷体" panose="02010600040101010101" pitchFamily="2" charset="-122"/>
                <a:cs typeface="Times New Roman" panose="02020603050405020304" pitchFamily="18" charset="0"/>
              </a:rPr>
              <a:t>号位相当于放电段</a:t>
            </a:r>
            <a:endParaRPr kumimoji="1" lang="zh-CN" altLang="en-US" sz="2800" b="1" baseline="-25000" dirty="0">
              <a:solidFill>
                <a:schemeClr val="accent2"/>
              </a:solidFill>
              <a:latin typeface="华文楷体" panose="02010600040101010101" pitchFamily="2" charset="-122"/>
              <a:ea typeface="华文楷体" panose="0201060004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0" y="39052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  </a:t>
            </a:r>
            <a:endParaRPr kumimoji="0" lang="en-US" altLang="zh-CN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2" name="Rectangle 4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</a:t>
            </a:r>
            <a:endParaRPr kumimoji="0" lang="en-US" altLang="zh-CN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0" y="2286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    </a:t>
            </a:r>
            <a:endParaRPr kumimoji="0" lang="en-US" altLang="zh-CN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</p:txBody>
      </p:sp>
      <p:sp>
        <p:nvSpPr>
          <p:cNvPr id="6" name="Rectangle 7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9" name="Rectangle 9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18" name="Rectangle 11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pic>
        <p:nvPicPr>
          <p:cNvPr id="35" name="图片 34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 bwMode="auto">
          <a:xfrm>
            <a:off x="2217821" y="1394141"/>
            <a:ext cx="7235460" cy="3912078"/>
          </a:xfrm>
          <a:prstGeom prst="rect">
            <a:avLst/>
          </a:prstGeom>
          <a:noFill/>
        </p:spPr>
      </p:pic>
      <p:sp>
        <p:nvSpPr>
          <p:cNvPr id="4" name="矩形 3"/>
          <p:cNvSpPr/>
          <p:nvPr/>
        </p:nvSpPr>
        <p:spPr>
          <a:xfrm>
            <a:off x="4450976" y="4814047"/>
            <a:ext cx="2716306" cy="4404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aphicFrame>
        <p:nvGraphicFramePr>
          <p:cNvPr id="14" name="对象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890732104"/>
              </p:ext>
            </p:extLst>
          </p:nvPr>
        </p:nvGraphicFramePr>
        <p:xfrm>
          <a:off x="2592265" y="4515499"/>
          <a:ext cx="2344742" cy="677777"/>
        </p:xfrm>
        <a:graphic>
          <a:graphicData uri="http://schemas.openxmlformats.org/presentationml/2006/ole">
            <p:oleObj spid="_x0000_s354330" r:id="rId5" imgW="1218671" imgH="355446" progId="Equation.3">
              <p:embed/>
            </p:oleObj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5205805" y="4791516"/>
            <a:ext cx="7855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 dirty="0" smtClean="0"/>
              <a:t>（</a:t>
            </a:r>
            <a:r>
              <a:rPr lang="en-US" altLang="zh-CN" b="1" dirty="0"/>
              <a:t>3</a:t>
            </a:r>
            <a:r>
              <a:rPr lang="zh-CN" altLang="en-US" b="1" dirty="0" smtClean="0"/>
              <a:t>）</a:t>
            </a:r>
            <a:endParaRPr lang="zh-CN" altLang="en-US" b="1" dirty="0"/>
          </a:p>
        </p:txBody>
      </p:sp>
      <p:graphicFrame>
        <p:nvGraphicFramePr>
          <p:cNvPr id="19" name="对象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415786432"/>
              </p:ext>
            </p:extLst>
          </p:nvPr>
        </p:nvGraphicFramePr>
        <p:xfrm>
          <a:off x="6679332" y="4677344"/>
          <a:ext cx="2102840" cy="510398"/>
        </p:xfrm>
        <a:graphic>
          <a:graphicData uri="http://schemas.openxmlformats.org/presentationml/2006/ole">
            <p:oleObj spid="_x0000_s354331" r:id="rId6" imgW="977900" imgH="241300" progId="Equation.3">
              <p:embed/>
            </p:oleObj>
          </a:graphicData>
        </a:graphic>
      </p:graphicFrame>
      <p:sp>
        <p:nvSpPr>
          <p:cNvPr id="31" name="TextBox 30"/>
          <p:cNvSpPr txBox="1"/>
          <p:nvPr/>
        </p:nvSpPr>
        <p:spPr>
          <a:xfrm>
            <a:off x="9012217" y="4709140"/>
            <a:ext cx="7855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 dirty="0" smtClean="0"/>
              <a:t>（</a:t>
            </a:r>
            <a:r>
              <a:rPr lang="en-US" altLang="zh-CN" b="1" dirty="0" smtClean="0"/>
              <a:t>4</a:t>
            </a:r>
            <a:r>
              <a:rPr lang="zh-CN" altLang="en-US" b="1" dirty="0" smtClean="0"/>
              <a:t>）</a:t>
            </a:r>
            <a:endParaRPr lang="zh-CN" altLang="en-US" b="1" dirty="0"/>
          </a:p>
        </p:txBody>
      </p:sp>
    </p:spTree>
    <p:extLst>
      <p:ext uri="{BB962C8B-B14F-4D97-AF65-F5344CB8AC3E}">
        <p14:creationId xmlns:p14="http://schemas.microsoft.com/office/powerpoint/2010/main" xmlns="" val="1260849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</p:tagLst>
</file>

<file path=ppt/theme/theme1.xml><?xml version="1.0" encoding="utf-8"?>
<a:theme xmlns:a="http://schemas.openxmlformats.org/drawingml/2006/main" name="HalfCircle_TP102616197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11D1DD7F-6C0B-42FA-83A6-3DFD2961381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半圆（含视频）</Template>
  <TotalTime>0</TotalTime>
  <Words>726</Words>
  <Application>Microsoft Office PowerPoint</Application>
  <PresentationFormat>自定义</PresentationFormat>
  <Paragraphs>228</Paragraphs>
  <Slides>17</Slides>
  <Notes>16</Notes>
  <HiddenSlides>0</HiddenSlides>
  <MMClips>0</MMClips>
  <ScaleCrop>false</ScaleCrop>
  <HeadingPairs>
    <vt:vector size="6" baseType="variant"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17</vt:i4>
      </vt:variant>
    </vt:vector>
  </HeadingPairs>
  <TitlesOfParts>
    <vt:vector size="19" baseType="lpstr">
      <vt:lpstr>HalfCircle_TP102616197</vt:lpstr>
      <vt:lpstr>Microsoft 公式 3.0</vt:lpstr>
      <vt:lpstr>幻灯片 1</vt:lpstr>
      <vt:lpstr>幻灯片 2</vt:lpstr>
      <vt:lpstr>幻灯片 3</vt:lpstr>
      <vt:lpstr>幻灯片 4</vt:lpstr>
      <vt:lpstr>幻灯片 5</vt:lpstr>
      <vt:lpstr>幻灯片 6</vt:lpstr>
      <vt:lpstr>幻灯片 7</vt:lpstr>
      <vt:lpstr>幻灯片 8</vt:lpstr>
      <vt:lpstr>幻灯片 9</vt:lpstr>
      <vt:lpstr>幻灯片 10</vt:lpstr>
      <vt:lpstr>幻灯片 11</vt:lpstr>
      <vt:lpstr>幻灯片 12</vt:lpstr>
      <vt:lpstr>幻灯片 13</vt:lpstr>
      <vt:lpstr>幻灯片 14</vt:lpstr>
      <vt:lpstr>幻灯片 15</vt:lpstr>
      <vt:lpstr>幻灯片 16</vt:lpstr>
      <vt:lpstr>幻灯片 17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2016-07-20T07:59:12Z</dcterms:created>
  <dcterms:modified xsi:type="dcterms:W3CDTF">2020-06-17T07:57:59Z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TC026161989991</vt:lpwstr>
  </property>
</Properties>
</file>